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 autoCompressPictures="0">
  <p:sldMasterIdLst>
    <p:sldMasterId id="2147483800" r:id="rId4"/>
  </p:sldMasterIdLst>
  <p:notesMasterIdLst>
    <p:notesMasterId r:id="rId6"/>
  </p:notesMasterIdLst>
  <p:handoutMasterIdLst>
    <p:handoutMasterId r:id="rId7"/>
  </p:handoutMasterIdLst>
  <p:sldIdLst>
    <p:sldId id="325" r:id="rId5"/>
  </p:sldIdLst>
  <p:sldSz cx="12192000" cy="6858000"/>
  <p:notesSz cx="7023100" cy="9309100"/>
  <p:custDataLst>
    <p:tags r:id="rId8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05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4" pos="234" userDrawn="1">
          <p15:clr>
            <a:srgbClr val="A4A3A4"/>
          </p15:clr>
        </p15:guide>
        <p15:guide id="5" orient="horz" pos="1026">
          <p15:clr>
            <a:srgbClr val="A4A3A4"/>
          </p15:clr>
        </p15:guide>
        <p15:guide id="8" pos="737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 frameSlides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06B71"/>
    <a:srgbClr val="959CA0"/>
    <a:srgbClr val="CACED0"/>
    <a:srgbClr val="F4F5F5"/>
    <a:srgbClr val="DA291C"/>
    <a:srgbClr val="FF9C75"/>
    <a:srgbClr val="FFED99"/>
    <a:srgbClr val="AEE8A1"/>
    <a:srgbClr val="FF530D"/>
    <a:srgbClr val="2B3A4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ittlere Formatvorlage 2 - Akz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815" autoAdjust="0"/>
    <p:restoredTop sz="90074" autoAdjust="0"/>
  </p:normalViewPr>
  <p:slideViewPr>
    <p:cSldViewPr>
      <p:cViewPr varScale="1">
        <p:scale>
          <a:sx n="103" d="100"/>
          <a:sy n="103" d="100"/>
        </p:scale>
        <p:origin x="1038" y="96"/>
      </p:cViewPr>
      <p:guideLst>
        <p:guide orient="horz" pos="2205"/>
        <p:guide pos="3840"/>
        <p:guide pos="234"/>
        <p:guide orient="horz" pos="1026"/>
        <p:guide pos="737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>
      <p:cViewPr varScale="1">
        <p:scale>
          <a:sx n="64" d="100"/>
          <a:sy n="64" d="100"/>
        </p:scale>
        <p:origin x="2582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gs" Target="tags/tag1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494676" y="279802"/>
            <a:ext cx="3848659" cy="367959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94676" y="669140"/>
            <a:ext cx="3848659" cy="156667"/>
          </a:xfrm>
          <a:prstGeom prst="rect">
            <a:avLst/>
          </a:prstGeom>
        </p:spPr>
        <p:txBody>
          <a:bodyPr vert="horz" lIns="93324" tIns="0" rIns="93324" bIns="0" rtlCol="0">
            <a:noAutofit/>
          </a:bodyPr>
          <a:lstStyle>
            <a:lvl1pPr algn="r">
              <a:defRPr sz="1200"/>
            </a:lvl1pPr>
          </a:lstStyle>
          <a:p>
            <a:pPr algn="l"/>
            <a:fld id="{E7A8D578-5E90-413C-9512-130603CF2639}" type="datetimeFigureOut">
              <a:rPr lang="en-US" sz="1000"/>
              <a:pPr algn="l"/>
              <a:t>11/6/2019</a:t>
            </a:fld>
            <a:endParaRPr lang="en-US" sz="10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494676" y="8780243"/>
            <a:ext cx="2893517" cy="251346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endParaRPr lang="en-US" sz="10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299171" y="8780243"/>
            <a:ext cx="1221955" cy="251346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6D32B792-199B-4EBF-B605-6F6C876EB442}" type="slidenum">
              <a:rPr lang="en-US" sz="1000"/>
              <a:pPr/>
              <a:t>‹Nr.›</a:t>
            </a:fld>
            <a:endParaRPr lang="en-US" sz="1000"/>
          </a:p>
        </p:txBody>
      </p:sp>
      <p:grpSp>
        <p:nvGrpSpPr>
          <p:cNvPr id="13" name="Group 12"/>
          <p:cNvGrpSpPr/>
          <p:nvPr/>
        </p:nvGrpSpPr>
        <p:grpSpPr>
          <a:xfrm>
            <a:off x="5225906" y="285482"/>
            <a:ext cx="1328988" cy="362143"/>
            <a:chOff x="6113463" y="-755650"/>
            <a:chExt cx="7013575" cy="1922462"/>
          </a:xfrm>
        </p:grpSpPr>
        <p:sp>
          <p:nvSpPr>
            <p:cNvPr id="14" name="Freeform 13"/>
            <p:cNvSpPr>
              <a:spLocks noEditPoints="1"/>
            </p:cNvSpPr>
            <p:nvPr userDrawn="1"/>
          </p:nvSpPr>
          <p:spPr bwMode="auto">
            <a:xfrm>
              <a:off x="8504238" y="-80963"/>
              <a:ext cx="1154113" cy="1247775"/>
            </a:xfrm>
            <a:custGeom>
              <a:avLst/>
              <a:gdLst>
                <a:gd name="T0" fmla="*/ 213 w 307"/>
                <a:gd name="T1" fmla="*/ 252 h 331"/>
                <a:gd name="T2" fmla="*/ 200 w 307"/>
                <a:gd name="T3" fmla="*/ 228 h 331"/>
                <a:gd name="T4" fmla="*/ 176 w 307"/>
                <a:gd name="T5" fmla="*/ 220 h 331"/>
                <a:gd name="T6" fmla="*/ 169 w 307"/>
                <a:gd name="T7" fmla="*/ 244 h 331"/>
                <a:gd name="T8" fmla="*/ 180 w 307"/>
                <a:gd name="T9" fmla="*/ 266 h 331"/>
                <a:gd name="T10" fmla="*/ 180 w 307"/>
                <a:gd name="T11" fmla="*/ 266 h 331"/>
                <a:gd name="T12" fmla="*/ 160 w 307"/>
                <a:gd name="T13" fmla="*/ 268 h 331"/>
                <a:gd name="T14" fmla="*/ 40 w 307"/>
                <a:gd name="T15" fmla="*/ 160 h 331"/>
                <a:gd name="T16" fmla="*/ 148 w 307"/>
                <a:gd name="T17" fmla="*/ 39 h 331"/>
                <a:gd name="T18" fmla="*/ 269 w 307"/>
                <a:gd name="T19" fmla="*/ 148 h 331"/>
                <a:gd name="T20" fmla="*/ 213 w 307"/>
                <a:gd name="T21" fmla="*/ 252 h 331"/>
                <a:gd name="T22" fmla="*/ 146 w 307"/>
                <a:gd name="T23" fmla="*/ 4 h 331"/>
                <a:gd name="T24" fmla="*/ 4 w 307"/>
                <a:gd name="T25" fmla="*/ 162 h 331"/>
                <a:gd name="T26" fmla="*/ 162 w 307"/>
                <a:gd name="T27" fmla="*/ 304 h 331"/>
                <a:gd name="T28" fmla="*/ 197 w 307"/>
                <a:gd name="T29" fmla="*/ 298 h 331"/>
                <a:gd name="T30" fmla="*/ 197 w 307"/>
                <a:gd name="T31" fmla="*/ 298 h 331"/>
                <a:gd name="T32" fmla="*/ 208 w 307"/>
                <a:gd name="T33" fmla="*/ 319 h 331"/>
                <a:gd name="T34" fmla="*/ 232 w 307"/>
                <a:gd name="T35" fmla="*/ 327 h 331"/>
                <a:gd name="T36" fmla="*/ 240 w 307"/>
                <a:gd name="T37" fmla="*/ 303 h 331"/>
                <a:gd name="T38" fmla="*/ 230 w 307"/>
                <a:gd name="T39" fmla="*/ 284 h 331"/>
                <a:gd name="T40" fmla="*/ 304 w 307"/>
                <a:gd name="T41" fmla="*/ 146 h 331"/>
                <a:gd name="T42" fmla="*/ 146 w 307"/>
                <a:gd name="T43" fmla="*/ 4 h 3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07" h="331">
                  <a:moveTo>
                    <a:pt x="213" y="252"/>
                  </a:moveTo>
                  <a:cubicBezTo>
                    <a:pt x="200" y="228"/>
                    <a:pt x="200" y="228"/>
                    <a:pt x="200" y="228"/>
                  </a:cubicBezTo>
                  <a:cubicBezTo>
                    <a:pt x="196" y="219"/>
                    <a:pt x="185" y="216"/>
                    <a:pt x="176" y="220"/>
                  </a:cubicBezTo>
                  <a:cubicBezTo>
                    <a:pt x="168" y="225"/>
                    <a:pt x="164" y="236"/>
                    <a:pt x="169" y="244"/>
                  </a:cubicBezTo>
                  <a:cubicBezTo>
                    <a:pt x="180" y="266"/>
                    <a:pt x="180" y="266"/>
                    <a:pt x="180" y="266"/>
                  </a:cubicBezTo>
                  <a:cubicBezTo>
                    <a:pt x="180" y="266"/>
                    <a:pt x="180" y="266"/>
                    <a:pt x="180" y="266"/>
                  </a:cubicBezTo>
                  <a:cubicBezTo>
                    <a:pt x="174" y="267"/>
                    <a:pt x="167" y="268"/>
                    <a:pt x="160" y="268"/>
                  </a:cubicBezTo>
                  <a:cubicBezTo>
                    <a:pt x="97" y="272"/>
                    <a:pt x="43" y="223"/>
                    <a:pt x="40" y="160"/>
                  </a:cubicBezTo>
                  <a:cubicBezTo>
                    <a:pt x="36" y="97"/>
                    <a:pt x="85" y="43"/>
                    <a:pt x="148" y="39"/>
                  </a:cubicBezTo>
                  <a:cubicBezTo>
                    <a:pt x="211" y="36"/>
                    <a:pt x="265" y="85"/>
                    <a:pt x="269" y="148"/>
                  </a:cubicBezTo>
                  <a:cubicBezTo>
                    <a:pt x="271" y="192"/>
                    <a:pt x="248" y="231"/>
                    <a:pt x="213" y="252"/>
                  </a:cubicBezTo>
                  <a:close/>
                  <a:moveTo>
                    <a:pt x="146" y="4"/>
                  </a:moveTo>
                  <a:cubicBezTo>
                    <a:pt x="64" y="8"/>
                    <a:pt x="0" y="79"/>
                    <a:pt x="4" y="162"/>
                  </a:cubicBezTo>
                  <a:cubicBezTo>
                    <a:pt x="9" y="244"/>
                    <a:pt x="79" y="308"/>
                    <a:pt x="162" y="304"/>
                  </a:cubicBezTo>
                  <a:cubicBezTo>
                    <a:pt x="174" y="303"/>
                    <a:pt x="186" y="301"/>
                    <a:pt x="197" y="298"/>
                  </a:cubicBezTo>
                  <a:cubicBezTo>
                    <a:pt x="197" y="298"/>
                    <a:pt x="197" y="298"/>
                    <a:pt x="197" y="298"/>
                  </a:cubicBezTo>
                  <a:cubicBezTo>
                    <a:pt x="208" y="319"/>
                    <a:pt x="208" y="319"/>
                    <a:pt x="208" y="319"/>
                  </a:cubicBezTo>
                  <a:cubicBezTo>
                    <a:pt x="213" y="328"/>
                    <a:pt x="223" y="331"/>
                    <a:pt x="232" y="327"/>
                  </a:cubicBezTo>
                  <a:cubicBezTo>
                    <a:pt x="241" y="322"/>
                    <a:pt x="244" y="311"/>
                    <a:pt x="240" y="303"/>
                  </a:cubicBezTo>
                  <a:cubicBezTo>
                    <a:pt x="230" y="284"/>
                    <a:pt x="230" y="284"/>
                    <a:pt x="230" y="284"/>
                  </a:cubicBezTo>
                  <a:cubicBezTo>
                    <a:pt x="277" y="256"/>
                    <a:pt x="307" y="204"/>
                    <a:pt x="304" y="146"/>
                  </a:cubicBezTo>
                  <a:cubicBezTo>
                    <a:pt x="300" y="63"/>
                    <a:pt x="229" y="0"/>
                    <a:pt x="146" y="4"/>
                  </a:cubicBezTo>
                  <a:close/>
                </a:path>
              </a:pathLst>
            </a:custGeom>
            <a:solidFill>
              <a:srgbClr val="00AAE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14"/>
            <p:cNvSpPr>
              <a:spLocks/>
            </p:cNvSpPr>
            <p:nvPr userDrawn="1"/>
          </p:nvSpPr>
          <p:spPr bwMode="auto">
            <a:xfrm>
              <a:off x="8121651" y="-61913"/>
              <a:ext cx="134938" cy="1123950"/>
            </a:xfrm>
            <a:custGeom>
              <a:avLst/>
              <a:gdLst>
                <a:gd name="T0" fmla="*/ 18 w 36"/>
                <a:gd name="T1" fmla="*/ 298 h 298"/>
                <a:gd name="T2" fmla="*/ 0 w 36"/>
                <a:gd name="T3" fmla="*/ 280 h 298"/>
                <a:gd name="T4" fmla="*/ 0 w 36"/>
                <a:gd name="T5" fmla="*/ 17 h 298"/>
                <a:gd name="T6" fmla="*/ 18 w 36"/>
                <a:gd name="T7" fmla="*/ 0 h 298"/>
                <a:gd name="T8" fmla="*/ 36 w 36"/>
                <a:gd name="T9" fmla="*/ 17 h 298"/>
                <a:gd name="T10" fmla="*/ 36 w 36"/>
                <a:gd name="T11" fmla="*/ 280 h 298"/>
                <a:gd name="T12" fmla="*/ 18 w 36"/>
                <a:gd name="T13" fmla="*/ 298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" h="298">
                  <a:moveTo>
                    <a:pt x="18" y="298"/>
                  </a:moveTo>
                  <a:cubicBezTo>
                    <a:pt x="8" y="298"/>
                    <a:pt x="0" y="290"/>
                    <a:pt x="0" y="280"/>
                  </a:cubicBezTo>
                  <a:cubicBezTo>
                    <a:pt x="0" y="17"/>
                    <a:pt x="0" y="17"/>
                    <a:pt x="0" y="17"/>
                  </a:cubicBezTo>
                  <a:cubicBezTo>
                    <a:pt x="0" y="8"/>
                    <a:pt x="8" y="0"/>
                    <a:pt x="18" y="0"/>
                  </a:cubicBezTo>
                  <a:cubicBezTo>
                    <a:pt x="28" y="0"/>
                    <a:pt x="36" y="8"/>
                    <a:pt x="36" y="17"/>
                  </a:cubicBezTo>
                  <a:cubicBezTo>
                    <a:pt x="36" y="280"/>
                    <a:pt x="36" y="280"/>
                    <a:pt x="36" y="280"/>
                  </a:cubicBezTo>
                  <a:cubicBezTo>
                    <a:pt x="36" y="290"/>
                    <a:pt x="28" y="298"/>
                    <a:pt x="18" y="298"/>
                  </a:cubicBezTo>
                  <a:close/>
                </a:path>
              </a:pathLst>
            </a:custGeom>
            <a:solidFill>
              <a:srgbClr val="00AAE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15"/>
            <p:cNvSpPr>
              <a:spLocks/>
            </p:cNvSpPr>
            <p:nvPr userDrawn="1"/>
          </p:nvSpPr>
          <p:spPr bwMode="auto">
            <a:xfrm>
              <a:off x="11283951" y="-61913"/>
              <a:ext cx="131763" cy="1123950"/>
            </a:xfrm>
            <a:custGeom>
              <a:avLst/>
              <a:gdLst>
                <a:gd name="T0" fmla="*/ 17 w 35"/>
                <a:gd name="T1" fmla="*/ 298 h 298"/>
                <a:gd name="T2" fmla="*/ 0 w 35"/>
                <a:gd name="T3" fmla="*/ 280 h 298"/>
                <a:gd name="T4" fmla="*/ 0 w 35"/>
                <a:gd name="T5" fmla="*/ 17 h 298"/>
                <a:gd name="T6" fmla="*/ 17 w 35"/>
                <a:gd name="T7" fmla="*/ 0 h 298"/>
                <a:gd name="T8" fmla="*/ 35 w 35"/>
                <a:gd name="T9" fmla="*/ 17 h 298"/>
                <a:gd name="T10" fmla="*/ 35 w 35"/>
                <a:gd name="T11" fmla="*/ 280 h 298"/>
                <a:gd name="T12" fmla="*/ 17 w 35"/>
                <a:gd name="T13" fmla="*/ 298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5" h="298">
                  <a:moveTo>
                    <a:pt x="17" y="298"/>
                  </a:moveTo>
                  <a:cubicBezTo>
                    <a:pt x="8" y="298"/>
                    <a:pt x="0" y="290"/>
                    <a:pt x="0" y="280"/>
                  </a:cubicBezTo>
                  <a:cubicBezTo>
                    <a:pt x="0" y="17"/>
                    <a:pt x="0" y="17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7" y="0"/>
                    <a:pt x="35" y="8"/>
                    <a:pt x="35" y="17"/>
                  </a:cubicBezTo>
                  <a:cubicBezTo>
                    <a:pt x="35" y="280"/>
                    <a:pt x="35" y="280"/>
                    <a:pt x="35" y="280"/>
                  </a:cubicBezTo>
                  <a:cubicBezTo>
                    <a:pt x="35" y="290"/>
                    <a:pt x="27" y="298"/>
                    <a:pt x="17" y="298"/>
                  </a:cubicBezTo>
                  <a:close/>
                </a:path>
              </a:pathLst>
            </a:custGeom>
            <a:solidFill>
              <a:srgbClr val="004A7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6"/>
            <p:cNvSpPr>
              <a:spLocks/>
            </p:cNvSpPr>
            <p:nvPr userDrawn="1"/>
          </p:nvSpPr>
          <p:spPr bwMode="auto">
            <a:xfrm>
              <a:off x="9807576" y="-73025"/>
              <a:ext cx="1198563" cy="1135063"/>
            </a:xfrm>
            <a:custGeom>
              <a:avLst/>
              <a:gdLst>
                <a:gd name="T0" fmla="*/ 158 w 319"/>
                <a:gd name="T1" fmla="*/ 301 h 301"/>
                <a:gd name="T2" fmla="*/ 158 w 319"/>
                <a:gd name="T3" fmla="*/ 301 h 301"/>
                <a:gd name="T4" fmla="*/ 142 w 319"/>
                <a:gd name="T5" fmla="*/ 292 h 301"/>
                <a:gd name="T6" fmla="*/ 5 w 319"/>
                <a:gd name="T7" fmla="*/ 29 h 301"/>
                <a:gd name="T8" fmla="*/ 12 w 319"/>
                <a:gd name="T9" fmla="*/ 5 h 301"/>
                <a:gd name="T10" fmla="*/ 36 w 319"/>
                <a:gd name="T11" fmla="*/ 12 h 301"/>
                <a:gd name="T12" fmla="*/ 158 w 319"/>
                <a:gd name="T13" fmla="*/ 245 h 301"/>
                <a:gd name="T14" fmla="*/ 283 w 319"/>
                <a:gd name="T15" fmla="*/ 12 h 301"/>
                <a:gd name="T16" fmla="*/ 307 w 319"/>
                <a:gd name="T17" fmla="*/ 5 h 301"/>
                <a:gd name="T18" fmla="*/ 314 w 319"/>
                <a:gd name="T19" fmla="*/ 29 h 301"/>
                <a:gd name="T20" fmla="*/ 174 w 319"/>
                <a:gd name="T21" fmla="*/ 292 h 301"/>
                <a:gd name="T22" fmla="*/ 158 w 319"/>
                <a:gd name="T23" fmla="*/ 301 h 3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19" h="301">
                  <a:moveTo>
                    <a:pt x="158" y="301"/>
                  </a:moveTo>
                  <a:cubicBezTo>
                    <a:pt x="158" y="301"/>
                    <a:pt x="158" y="301"/>
                    <a:pt x="158" y="301"/>
                  </a:cubicBezTo>
                  <a:cubicBezTo>
                    <a:pt x="151" y="301"/>
                    <a:pt x="145" y="297"/>
                    <a:pt x="142" y="292"/>
                  </a:cubicBezTo>
                  <a:cubicBezTo>
                    <a:pt x="5" y="29"/>
                    <a:pt x="5" y="29"/>
                    <a:pt x="5" y="29"/>
                  </a:cubicBezTo>
                  <a:cubicBezTo>
                    <a:pt x="0" y="20"/>
                    <a:pt x="3" y="9"/>
                    <a:pt x="12" y="5"/>
                  </a:cubicBezTo>
                  <a:cubicBezTo>
                    <a:pt x="21" y="0"/>
                    <a:pt x="31" y="4"/>
                    <a:pt x="36" y="12"/>
                  </a:cubicBezTo>
                  <a:cubicBezTo>
                    <a:pt x="158" y="245"/>
                    <a:pt x="158" y="245"/>
                    <a:pt x="158" y="245"/>
                  </a:cubicBezTo>
                  <a:cubicBezTo>
                    <a:pt x="283" y="12"/>
                    <a:pt x="283" y="12"/>
                    <a:pt x="283" y="12"/>
                  </a:cubicBezTo>
                  <a:cubicBezTo>
                    <a:pt x="287" y="3"/>
                    <a:pt x="298" y="0"/>
                    <a:pt x="307" y="5"/>
                  </a:cubicBezTo>
                  <a:cubicBezTo>
                    <a:pt x="315" y="9"/>
                    <a:pt x="319" y="20"/>
                    <a:pt x="314" y="29"/>
                  </a:cubicBezTo>
                  <a:cubicBezTo>
                    <a:pt x="174" y="292"/>
                    <a:pt x="174" y="292"/>
                    <a:pt x="174" y="292"/>
                  </a:cubicBezTo>
                  <a:cubicBezTo>
                    <a:pt x="171" y="298"/>
                    <a:pt x="165" y="301"/>
                    <a:pt x="158" y="301"/>
                  </a:cubicBezTo>
                  <a:close/>
                </a:path>
              </a:pathLst>
            </a:custGeom>
            <a:solidFill>
              <a:srgbClr val="004A7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7"/>
            <p:cNvSpPr>
              <a:spLocks/>
            </p:cNvSpPr>
            <p:nvPr userDrawn="1"/>
          </p:nvSpPr>
          <p:spPr bwMode="auto">
            <a:xfrm>
              <a:off x="12125326" y="703263"/>
              <a:ext cx="454025" cy="131763"/>
            </a:xfrm>
            <a:custGeom>
              <a:avLst/>
              <a:gdLst>
                <a:gd name="T0" fmla="*/ 103 w 121"/>
                <a:gd name="T1" fmla="*/ 35 h 35"/>
                <a:gd name="T2" fmla="*/ 18 w 121"/>
                <a:gd name="T3" fmla="*/ 35 h 35"/>
                <a:gd name="T4" fmla="*/ 0 w 121"/>
                <a:gd name="T5" fmla="*/ 18 h 35"/>
                <a:gd name="T6" fmla="*/ 18 w 121"/>
                <a:gd name="T7" fmla="*/ 0 h 35"/>
                <a:gd name="T8" fmla="*/ 103 w 121"/>
                <a:gd name="T9" fmla="*/ 0 h 35"/>
                <a:gd name="T10" fmla="*/ 121 w 121"/>
                <a:gd name="T11" fmla="*/ 18 h 35"/>
                <a:gd name="T12" fmla="*/ 103 w 121"/>
                <a:gd name="T13" fmla="*/ 35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1" h="35">
                  <a:moveTo>
                    <a:pt x="103" y="35"/>
                  </a:moveTo>
                  <a:cubicBezTo>
                    <a:pt x="18" y="35"/>
                    <a:pt x="18" y="35"/>
                    <a:pt x="18" y="35"/>
                  </a:cubicBezTo>
                  <a:cubicBezTo>
                    <a:pt x="8" y="35"/>
                    <a:pt x="0" y="28"/>
                    <a:pt x="0" y="18"/>
                  </a:cubicBezTo>
                  <a:cubicBezTo>
                    <a:pt x="0" y="8"/>
                    <a:pt x="8" y="0"/>
                    <a:pt x="18" y="0"/>
                  </a:cubicBezTo>
                  <a:cubicBezTo>
                    <a:pt x="103" y="0"/>
                    <a:pt x="103" y="0"/>
                    <a:pt x="103" y="0"/>
                  </a:cubicBezTo>
                  <a:cubicBezTo>
                    <a:pt x="113" y="0"/>
                    <a:pt x="121" y="8"/>
                    <a:pt x="121" y="18"/>
                  </a:cubicBezTo>
                  <a:cubicBezTo>
                    <a:pt x="121" y="28"/>
                    <a:pt x="113" y="35"/>
                    <a:pt x="103" y="35"/>
                  </a:cubicBezTo>
                  <a:close/>
                </a:path>
              </a:pathLst>
            </a:custGeom>
            <a:solidFill>
              <a:srgbClr val="004A7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18"/>
            <p:cNvSpPr>
              <a:spLocks/>
            </p:cNvSpPr>
            <p:nvPr userDrawn="1"/>
          </p:nvSpPr>
          <p:spPr bwMode="auto">
            <a:xfrm>
              <a:off x="11753851" y="-66675"/>
              <a:ext cx="1193800" cy="1139825"/>
            </a:xfrm>
            <a:custGeom>
              <a:avLst/>
              <a:gdLst>
                <a:gd name="T0" fmla="*/ 298 w 318"/>
                <a:gd name="T1" fmla="*/ 299 h 302"/>
                <a:gd name="T2" fmla="*/ 282 w 318"/>
                <a:gd name="T3" fmla="*/ 290 h 302"/>
                <a:gd name="T4" fmla="*/ 160 w 318"/>
                <a:gd name="T5" fmla="*/ 56 h 302"/>
                <a:gd name="T6" fmla="*/ 36 w 318"/>
                <a:gd name="T7" fmla="*/ 290 h 302"/>
                <a:gd name="T8" fmla="*/ 12 w 318"/>
                <a:gd name="T9" fmla="*/ 297 h 302"/>
                <a:gd name="T10" fmla="*/ 4 w 318"/>
                <a:gd name="T11" fmla="*/ 273 h 302"/>
                <a:gd name="T12" fmla="*/ 145 w 318"/>
                <a:gd name="T13" fmla="*/ 10 h 302"/>
                <a:gd name="T14" fmla="*/ 160 w 318"/>
                <a:gd name="T15" fmla="*/ 1 h 302"/>
                <a:gd name="T16" fmla="*/ 176 w 318"/>
                <a:gd name="T17" fmla="*/ 10 h 302"/>
                <a:gd name="T18" fmla="*/ 314 w 318"/>
                <a:gd name="T19" fmla="*/ 273 h 302"/>
                <a:gd name="T20" fmla="*/ 306 w 318"/>
                <a:gd name="T21" fmla="*/ 297 h 302"/>
                <a:gd name="T22" fmla="*/ 298 w 318"/>
                <a:gd name="T23" fmla="*/ 299 h 3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18" h="302">
                  <a:moveTo>
                    <a:pt x="298" y="299"/>
                  </a:moveTo>
                  <a:cubicBezTo>
                    <a:pt x="292" y="299"/>
                    <a:pt x="286" y="296"/>
                    <a:pt x="282" y="290"/>
                  </a:cubicBezTo>
                  <a:cubicBezTo>
                    <a:pt x="160" y="56"/>
                    <a:pt x="160" y="56"/>
                    <a:pt x="160" y="56"/>
                  </a:cubicBezTo>
                  <a:cubicBezTo>
                    <a:pt x="36" y="290"/>
                    <a:pt x="36" y="290"/>
                    <a:pt x="36" y="290"/>
                  </a:cubicBezTo>
                  <a:cubicBezTo>
                    <a:pt x="31" y="298"/>
                    <a:pt x="20" y="302"/>
                    <a:pt x="12" y="297"/>
                  </a:cubicBezTo>
                  <a:cubicBezTo>
                    <a:pt x="3" y="292"/>
                    <a:pt x="0" y="282"/>
                    <a:pt x="4" y="273"/>
                  </a:cubicBezTo>
                  <a:cubicBezTo>
                    <a:pt x="145" y="10"/>
                    <a:pt x="145" y="10"/>
                    <a:pt x="145" y="10"/>
                  </a:cubicBezTo>
                  <a:cubicBezTo>
                    <a:pt x="148" y="4"/>
                    <a:pt x="154" y="0"/>
                    <a:pt x="160" y="1"/>
                  </a:cubicBezTo>
                  <a:cubicBezTo>
                    <a:pt x="167" y="1"/>
                    <a:pt x="173" y="4"/>
                    <a:pt x="176" y="10"/>
                  </a:cubicBezTo>
                  <a:cubicBezTo>
                    <a:pt x="314" y="273"/>
                    <a:pt x="314" y="273"/>
                    <a:pt x="314" y="273"/>
                  </a:cubicBezTo>
                  <a:cubicBezTo>
                    <a:pt x="318" y="282"/>
                    <a:pt x="315" y="293"/>
                    <a:pt x="306" y="297"/>
                  </a:cubicBezTo>
                  <a:cubicBezTo>
                    <a:pt x="304" y="298"/>
                    <a:pt x="301" y="299"/>
                    <a:pt x="298" y="299"/>
                  </a:cubicBezTo>
                  <a:close/>
                </a:path>
              </a:pathLst>
            </a:custGeom>
            <a:solidFill>
              <a:srgbClr val="004A7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19"/>
            <p:cNvSpPr>
              <a:spLocks/>
            </p:cNvSpPr>
            <p:nvPr userDrawn="1"/>
          </p:nvSpPr>
          <p:spPr bwMode="auto">
            <a:xfrm>
              <a:off x="12807951" y="-61913"/>
              <a:ext cx="128588" cy="161925"/>
            </a:xfrm>
            <a:custGeom>
              <a:avLst/>
              <a:gdLst>
                <a:gd name="T0" fmla="*/ 48 w 81"/>
                <a:gd name="T1" fmla="*/ 102 h 102"/>
                <a:gd name="T2" fmla="*/ 33 w 81"/>
                <a:gd name="T3" fmla="*/ 102 h 102"/>
                <a:gd name="T4" fmla="*/ 33 w 81"/>
                <a:gd name="T5" fmla="*/ 12 h 102"/>
                <a:gd name="T6" fmla="*/ 0 w 81"/>
                <a:gd name="T7" fmla="*/ 12 h 102"/>
                <a:gd name="T8" fmla="*/ 0 w 81"/>
                <a:gd name="T9" fmla="*/ 0 h 102"/>
                <a:gd name="T10" fmla="*/ 81 w 81"/>
                <a:gd name="T11" fmla="*/ 0 h 102"/>
                <a:gd name="T12" fmla="*/ 81 w 81"/>
                <a:gd name="T13" fmla="*/ 12 h 102"/>
                <a:gd name="T14" fmla="*/ 48 w 81"/>
                <a:gd name="T15" fmla="*/ 12 h 102"/>
                <a:gd name="T16" fmla="*/ 48 w 81"/>
                <a:gd name="T17" fmla="*/ 102 h 102"/>
                <a:gd name="T18" fmla="*/ 48 w 81"/>
                <a:gd name="T19" fmla="*/ 102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1" h="102">
                  <a:moveTo>
                    <a:pt x="48" y="102"/>
                  </a:moveTo>
                  <a:lnTo>
                    <a:pt x="33" y="102"/>
                  </a:lnTo>
                  <a:lnTo>
                    <a:pt x="33" y="12"/>
                  </a:lnTo>
                  <a:lnTo>
                    <a:pt x="0" y="12"/>
                  </a:lnTo>
                  <a:lnTo>
                    <a:pt x="0" y="0"/>
                  </a:lnTo>
                  <a:lnTo>
                    <a:pt x="81" y="0"/>
                  </a:lnTo>
                  <a:lnTo>
                    <a:pt x="81" y="12"/>
                  </a:lnTo>
                  <a:lnTo>
                    <a:pt x="48" y="12"/>
                  </a:lnTo>
                  <a:lnTo>
                    <a:pt x="48" y="102"/>
                  </a:lnTo>
                  <a:lnTo>
                    <a:pt x="48" y="102"/>
                  </a:lnTo>
                  <a:close/>
                </a:path>
              </a:pathLst>
            </a:custGeom>
            <a:solidFill>
              <a:srgbClr val="004A7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Freeform 20"/>
            <p:cNvSpPr>
              <a:spLocks/>
            </p:cNvSpPr>
            <p:nvPr userDrawn="1"/>
          </p:nvSpPr>
          <p:spPr bwMode="auto">
            <a:xfrm>
              <a:off x="12958763" y="-61913"/>
              <a:ext cx="168275" cy="161925"/>
            </a:xfrm>
            <a:custGeom>
              <a:avLst/>
              <a:gdLst>
                <a:gd name="T0" fmla="*/ 54 w 106"/>
                <a:gd name="T1" fmla="*/ 78 h 102"/>
                <a:gd name="T2" fmla="*/ 54 w 106"/>
                <a:gd name="T3" fmla="*/ 78 h 102"/>
                <a:gd name="T4" fmla="*/ 85 w 106"/>
                <a:gd name="T5" fmla="*/ 0 h 102"/>
                <a:gd name="T6" fmla="*/ 106 w 106"/>
                <a:gd name="T7" fmla="*/ 0 h 102"/>
                <a:gd name="T8" fmla="*/ 106 w 106"/>
                <a:gd name="T9" fmla="*/ 102 h 102"/>
                <a:gd name="T10" fmla="*/ 92 w 106"/>
                <a:gd name="T11" fmla="*/ 102 h 102"/>
                <a:gd name="T12" fmla="*/ 92 w 106"/>
                <a:gd name="T13" fmla="*/ 16 h 102"/>
                <a:gd name="T14" fmla="*/ 92 w 106"/>
                <a:gd name="T15" fmla="*/ 16 h 102"/>
                <a:gd name="T16" fmla="*/ 59 w 106"/>
                <a:gd name="T17" fmla="*/ 102 h 102"/>
                <a:gd name="T18" fmla="*/ 50 w 106"/>
                <a:gd name="T19" fmla="*/ 102 h 102"/>
                <a:gd name="T20" fmla="*/ 14 w 106"/>
                <a:gd name="T21" fmla="*/ 16 h 102"/>
                <a:gd name="T22" fmla="*/ 14 w 106"/>
                <a:gd name="T23" fmla="*/ 16 h 102"/>
                <a:gd name="T24" fmla="*/ 14 w 106"/>
                <a:gd name="T25" fmla="*/ 102 h 102"/>
                <a:gd name="T26" fmla="*/ 0 w 106"/>
                <a:gd name="T27" fmla="*/ 102 h 102"/>
                <a:gd name="T28" fmla="*/ 0 w 106"/>
                <a:gd name="T29" fmla="*/ 0 h 102"/>
                <a:gd name="T30" fmla="*/ 24 w 106"/>
                <a:gd name="T31" fmla="*/ 0 h 102"/>
                <a:gd name="T32" fmla="*/ 54 w 106"/>
                <a:gd name="T33" fmla="*/ 78 h 102"/>
                <a:gd name="T34" fmla="*/ 54 w 106"/>
                <a:gd name="T35" fmla="*/ 78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06" h="102">
                  <a:moveTo>
                    <a:pt x="54" y="78"/>
                  </a:moveTo>
                  <a:lnTo>
                    <a:pt x="54" y="78"/>
                  </a:lnTo>
                  <a:lnTo>
                    <a:pt x="85" y="0"/>
                  </a:lnTo>
                  <a:lnTo>
                    <a:pt x="106" y="0"/>
                  </a:lnTo>
                  <a:lnTo>
                    <a:pt x="106" y="102"/>
                  </a:lnTo>
                  <a:lnTo>
                    <a:pt x="92" y="102"/>
                  </a:lnTo>
                  <a:lnTo>
                    <a:pt x="92" y="16"/>
                  </a:lnTo>
                  <a:lnTo>
                    <a:pt x="92" y="16"/>
                  </a:lnTo>
                  <a:lnTo>
                    <a:pt x="59" y="102"/>
                  </a:lnTo>
                  <a:lnTo>
                    <a:pt x="50" y="102"/>
                  </a:lnTo>
                  <a:lnTo>
                    <a:pt x="14" y="16"/>
                  </a:lnTo>
                  <a:lnTo>
                    <a:pt x="14" y="16"/>
                  </a:lnTo>
                  <a:lnTo>
                    <a:pt x="14" y="102"/>
                  </a:lnTo>
                  <a:lnTo>
                    <a:pt x="0" y="102"/>
                  </a:lnTo>
                  <a:lnTo>
                    <a:pt x="0" y="0"/>
                  </a:lnTo>
                  <a:lnTo>
                    <a:pt x="24" y="0"/>
                  </a:lnTo>
                  <a:lnTo>
                    <a:pt x="54" y="78"/>
                  </a:lnTo>
                  <a:lnTo>
                    <a:pt x="54" y="78"/>
                  </a:lnTo>
                  <a:close/>
                </a:path>
              </a:pathLst>
            </a:custGeom>
            <a:solidFill>
              <a:srgbClr val="004A7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Freeform 21"/>
            <p:cNvSpPr>
              <a:spLocks/>
            </p:cNvSpPr>
            <p:nvPr userDrawn="1"/>
          </p:nvSpPr>
          <p:spPr bwMode="auto">
            <a:xfrm>
              <a:off x="7329488" y="876300"/>
              <a:ext cx="461963" cy="112713"/>
            </a:xfrm>
            <a:custGeom>
              <a:avLst/>
              <a:gdLst>
                <a:gd name="T0" fmla="*/ 108 w 123"/>
                <a:gd name="T1" fmla="*/ 0 h 30"/>
                <a:gd name="T2" fmla="*/ 21 w 123"/>
                <a:gd name="T3" fmla="*/ 0 h 30"/>
                <a:gd name="T4" fmla="*/ 0 w 123"/>
                <a:gd name="T5" fmla="*/ 30 h 30"/>
                <a:gd name="T6" fmla="*/ 108 w 123"/>
                <a:gd name="T7" fmla="*/ 30 h 30"/>
                <a:gd name="T8" fmla="*/ 123 w 123"/>
                <a:gd name="T9" fmla="*/ 15 h 30"/>
                <a:gd name="T10" fmla="*/ 123 w 123"/>
                <a:gd name="T11" fmla="*/ 15 h 30"/>
                <a:gd name="T12" fmla="*/ 108 w 123"/>
                <a:gd name="T13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3" h="30">
                  <a:moveTo>
                    <a:pt x="108" y="0"/>
                  </a:moveTo>
                  <a:cubicBezTo>
                    <a:pt x="21" y="0"/>
                    <a:pt x="21" y="0"/>
                    <a:pt x="21" y="0"/>
                  </a:cubicBezTo>
                  <a:cubicBezTo>
                    <a:pt x="15" y="11"/>
                    <a:pt x="8" y="21"/>
                    <a:pt x="0" y="30"/>
                  </a:cubicBezTo>
                  <a:cubicBezTo>
                    <a:pt x="108" y="30"/>
                    <a:pt x="108" y="30"/>
                    <a:pt x="108" y="30"/>
                  </a:cubicBezTo>
                  <a:cubicBezTo>
                    <a:pt x="117" y="30"/>
                    <a:pt x="123" y="23"/>
                    <a:pt x="123" y="15"/>
                  </a:cubicBezTo>
                  <a:cubicBezTo>
                    <a:pt x="123" y="15"/>
                    <a:pt x="123" y="15"/>
                    <a:pt x="123" y="15"/>
                  </a:cubicBezTo>
                  <a:cubicBezTo>
                    <a:pt x="123" y="7"/>
                    <a:pt x="117" y="0"/>
                    <a:pt x="108" y="0"/>
                  </a:cubicBezTo>
                  <a:close/>
                </a:path>
              </a:pathLst>
            </a:custGeom>
            <a:solidFill>
              <a:srgbClr val="004A7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Freeform 22"/>
            <p:cNvSpPr>
              <a:spLocks/>
            </p:cNvSpPr>
            <p:nvPr userDrawn="1"/>
          </p:nvSpPr>
          <p:spPr bwMode="auto">
            <a:xfrm>
              <a:off x="7458076" y="657225"/>
              <a:ext cx="333375" cy="114300"/>
            </a:xfrm>
            <a:custGeom>
              <a:avLst/>
              <a:gdLst>
                <a:gd name="T0" fmla="*/ 74 w 89"/>
                <a:gd name="T1" fmla="*/ 0 h 30"/>
                <a:gd name="T2" fmla="*/ 8 w 89"/>
                <a:gd name="T3" fmla="*/ 0 h 30"/>
                <a:gd name="T4" fmla="*/ 0 w 89"/>
                <a:gd name="T5" fmla="*/ 30 h 30"/>
                <a:gd name="T6" fmla="*/ 74 w 89"/>
                <a:gd name="T7" fmla="*/ 30 h 30"/>
                <a:gd name="T8" fmla="*/ 89 w 89"/>
                <a:gd name="T9" fmla="*/ 15 h 30"/>
                <a:gd name="T10" fmla="*/ 74 w 89"/>
                <a:gd name="T11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9" h="30">
                  <a:moveTo>
                    <a:pt x="74" y="0"/>
                  </a:moveTo>
                  <a:cubicBezTo>
                    <a:pt x="8" y="0"/>
                    <a:pt x="8" y="0"/>
                    <a:pt x="8" y="0"/>
                  </a:cubicBezTo>
                  <a:cubicBezTo>
                    <a:pt x="6" y="11"/>
                    <a:pt x="3" y="21"/>
                    <a:pt x="0" y="30"/>
                  </a:cubicBezTo>
                  <a:cubicBezTo>
                    <a:pt x="74" y="30"/>
                    <a:pt x="74" y="30"/>
                    <a:pt x="74" y="30"/>
                  </a:cubicBezTo>
                  <a:cubicBezTo>
                    <a:pt x="83" y="30"/>
                    <a:pt x="89" y="24"/>
                    <a:pt x="89" y="15"/>
                  </a:cubicBezTo>
                  <a:cubicBezTo>
                    <a:pt x="89" y="7"/>
                    <a:pt x="83" y="0"/>
                    <a:pt x="74" y="0"/>
                  </a:cubicBezTo>
                  <a:close/>
                </a:path>
              </a:pathLst>
            </a:custGeom>
            <a:solidFill>
              <a:srgbClr val="004A7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Freeform 23"/>
            <p:cNvSpPr>
              <a:spLocks/>
            </p:cNvSpPr>
            <p:nvPr userDrawn="1"/>
          </p:nvSpPr>
          <p:spPr bwMode="auto">
            <a:xfrm>
              <a:off x="7502526" y="442913"/>
              <a:ext cx="288925" cy="112713"/>
            </a:xfrm>
            <a:custGeom>
              <a:avLst/>
              <a:gdLst>
                <a:gd name="T0" fmla="*/ 62 w 77"/>
                <a:gd name="T1" fmla="*/ 0 h 30"/>
                <a:gd name="T2" fmla="*/ 0 w 77"/>
                <a:gd name="T3" fmla="*/ 0 h 30"/>
                <a:gd name="T4" fmla="*/ 0 w 77"/>
                <a:gd name="T5" fmla="*/ 14 h 30"/>
                <a:gd name="T6" fmla="*/ 0 w 77"/>
                <a:gd name="T7" fmla="*/ 30 h 30"/>
                <a:gd name="T8" fmla="*/ 62 w 77"/>
                <a:gd name="T9" fmla="*/ 30 h 30"/>
                <a:gd name="T10" fmla="*/ 77 w 77"/>
                <a:gd name="T11" fmla="*/ 15 h 30"/>
                <a:gd name="T12" fmla="*/ 62 w 77"/>
                <a:gd name="T13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7" h="30">
                  <a:moveTo>
                    <a:pt x="62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4"/>
                    <a:pt x="0" y="9"/>
                    <a:pt x="0" y="14"/>
                  </a:cubicBezTo>
                  <a:cubicBezTo>
                    <a:pt x="0" y="19"/>
                    <a:pt x="0" y="25"/>
                    <a:pt x="0" y="30"/>
                  </a:cubicBezTo>
                  <a:cubicBezTo>
                    <a:pt x="62" y="30"/>
                    <a:pt x="62" y="30"/>
                    <a:pt x="62" y="30"/>
                  </a:cubicBezTo>
                  <a:cubicBezTo>
                    <a:pt x="71" y="30"/>
                    <a:pt x="77" y="23"/>
                    <a:pt x="77" y="15"/>
                  </a:cubicBezTo>
                  <a:cubicBezTo>
                    <a:pt x="77" y="7"/>
                    <a:pt x="71" y="0"/>
                    <a:pt x="62" y="0"/>
                  </a:cubicBezTo>
                  <a:close/>
                </a:path>
              </a:pathLst>
            </a:custGeom>
            <a:solidFill>
              <a:srgbClr val="004A7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24"/>
            <p:cNvSpPr>
              <a:spLocks/>
            </p:cNvSpPr>
            <p:nvPr userDrawn="1"/>
          </p:nvSpPr>
          <p:spPr bwMode="auto">
            <a:xfrm>
              <a:off x="7458076" y="223838"/>
              <a:ext cx="333375" cy="114300"/>
            </a:xfrm>
            <a:custGeom>
              <a:avLst/>
              <a:gdLst>
                <a:gd name="T0" fmla="*/ 74 w 89"/>
                <a:gd name="T1" fmla="*/ 0 h 30"/>
                <a:gd name="T2" fmla="*/ 0 w 89"/>
                <a:gd name="T3" fmla="*/ 0 h 30"/>
                <a:gd name="T4" fmla="*/ 8 w 89"/>
                <a:gd name="T5" fmla="*/ 30 h 30"/>
                <a:gd name="T6" fmla="*/ 74 w 89"/>
                <a:gd name="T7" fmla="*/ 30 h 30"/>
                <a:gd name="T8" fmla="*/ 89 w 89"/>
                <a:gd name="T9" fmla="*/ 15 h 30"/>
                <a:gd name="T10" fmla="*/ 89 w 89"/>
                <a:gd name="T11" fmla="*/ 15 h 30"/>
                <a:gd name="T12" fmla="*/ 74 w 89"/>
                <a:gd name="T13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9" h="30">
                  <a:moveTo>
                    <a:pt x="74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4" y="10"/>
                    <a:pt x="6" y="20"/>
                    <a:pt x="8" y="30"/>
                  </a:cubicBezTo>
                  <a:cubicBezTo>
                    <a:pt x="74" y="30"/>
                    <a:pt x="74" y="30"/>
                    <a:pt x="74" y="30"/>
                  </a:cubicBezTo>
                  <a:cubicBezTo>
                    <a:pt x="83" y="30"/>
                    <a:pt x="89" y="24"/>
                    <a:pt x="89" y="15"/>
                  </a:cubicBezTo>
                  <a:cubicBezTo>
                    <a:pt x="89" y="15"/>
                    <a:pt x="89" y="15"/>
                    <a:pt x="89" y="15"/>
                  </a:cubicBezTo>
                  <a:cubicBezTo>
                    <a:pt x="89" y="7"/>
                    <a:pt x="83" y="0"/>
                    <a:pt x="74" y="0"/>
                  </a:cubicBezTo>
                  <a:close/>
                </a:path>
              </a:pathLst>
            </a:custGeom>
            <a:solidFill>
              <a:srgbClr val="004A7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25"/>
            <p:cNvSpPr>
              <a:spLocks/>
            </p:cNvSpPr>
            <p:nvPr userDrawn="1"/>
          </p:nvSpPr>
          <p:spPr bwMode="auto">
            <a:xfrm>
              <a:off x="7337426" y="9525"/>
              <a:ext cx="454025" cy="112713"/>
            </a:xfrm>
            <a:custGeom>
              <a:avLst/>
              <a:gdLst>
                <a:gd name="T0" fmla="*/ 106 w 121"/>
                <a:gd name="T1" fmla="*/ 0 h 30"/>
                <a:gd name="T2" fmla="*/ 0 w 121"/>
                <a:gd name="T3" fmla="*/ 0 h 30"/>
                <a:gd name="T4" fmla="*/ 20 w 121"/>
                <a:gd name="T5" fmla="*/ 30 h 30"/>
                <a:gd name="T6" fmla="*/ 106 w 121"/>
                <a:gd name="T7" fmla="*/ 30 h 30"/>
                <a:gd name="T8" fmla="*/ 121 w 121"/>
                <a:gd name="T9" fmla="*/ 15 h 30"/>
                <a:gd name="T10" fmla="*/ 106 w 121"/>
                <a:gd name="T11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1" h="30">
                  <a:moveTo>
                    <a:pt x="106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8" y="9"/>
                    <a:pt x="14" y="19"/>
                    <a:pt x="20" y="30"/>
                  </a:cubicBezTo>
                  <a:cubicBezTo>
                    <a:pt x="106" y="30"/>
                    <a:pt x="106" y="30"/>
                    <a:pt x="106" y="30"/>
                  </a:cubicBezTo>
                  <a:cubicBezTo>
                    <a:pt x="115" y="30"/>
                    <a:pt x="121" y="23"/>
                    <a:pt x="121" y="15"/>
                  </a:cubicBezTo>
                  <a:cubicBezTo>
                    <a:pt x="121" y="7"/>
                    <a:pt x="115" y="0"/>
                    <a:pt x="106" y="0"/>
                  </a:cubicBezTo>
                  <a:close/>
                </a:path>
              </a:pathLst>
            </a:custGeom>
            <a:solidFill>
              <a:srgbClr val="004A7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6"/>
            <p:cNvSpPr>
              <a:spLocks/>
            </p:cNvSpPr>
            <p:nvPr userDrawn="1"/>
          </p:nvSpPr>
          <p:spPr bwMode="auto">
            <a:xfrm>
              <a:off x="6432551" y="876300"/>
              <a:ext cx="280988" cy="112713"/>
            </a:xfrm>
            <a:custGeom>
              <a:avLst/>
              <a:gdLst>
                <a:gd name="T0" fmla="*/ 60 w 75"/>
                <a:gd name="T1" fmla="*/ 15 h 30"/>
                <a:gd name="T2" fmla="*/ 60 w 75"/>
                <a:gd name="T3" fmla="*/ 15 h 30"/>
                <a:gd name="T4" fmla="*/ 75 w 75"/>
                <a:gd name="T5" fmla="*/ 0 h 30"/>
                <a:gd name="T6" fmla="*/ 15 w 75"/>
                <a:gd name="T7" fmla="*/ 0 h 30"/>
                <a:gd name="T8" fmla="*/ 0 w 75"/>
                <a:gd name="T9" fmla="*/ 15 h 30"/>
                <a:gd name="T10" fmla="*/ 0 w 75"/>
                <a:gd name="T11" fmla="*/ 15 h 30"/>
                <a:gd name="T12" fmla="*/ 15 w 75"/>
                <a:gd name="T13" fmla="*/ 30 h 30"/>
                <a:gd name="T14" fmla="*/ 75 w 75"/>
                <a:gd name="T15" fmla="*/ 30 h 30"/>
                <a:gd name="T16" fmla="*/ 60 w 75"/>
                <a:gd name="T17" fmla="*/ 1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5" h="30">
                  <a:moveTo>
                    <a:pt x="60" y="15"/>
                  </a:moveTo>
                  <a:cubicBezTo>
                    <a:pt x="60" y="15"/>
                    <a:pt x="60" y="15"/>
                    <a:pt x="60" y="15"/>
                  </a:cubicBezTo>
                  <a:cubicBezTo>
                    <a:pt x="60" y="7"/>
                    <a:pt x="67" y="0"/>
                    <a:pt x="75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7" y="0"/>
                    <a:pt x="0" y="7"/>
                    <a:pt x="0" y="15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0" y="23"/>
                    <a:pt x="7" y="30"/>
                    <a:pt x="15" y="30"/>
                  </a:cubicBezTo>
                  <a:cubicBezTo>
                    <a:pt x="75" y="30"/>
                    <a:pt x="75" y="30"/>
                    <a:pt x="75" y="30"/>
                  </a:cubicBezTo>
                  <a:cubicBezTo>
                    <a:pt x="67" y="30"/>
                    <a:pt x="60" y="23"/>
                    <a:pt x="60" y="15"/>
                  </a:cubicBezTo>
                  <a:close/>
                </a:path>
              </a:pathLst>
            </a:custGeom>
            <a:solidFill>
              <a:srgbClr val="00AAE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7"/>
            <p:cNvSpPr>
              <a:spLocks/>
            </p:cNvSpPr>
            <p:nvPr userDrawn="1"/>
          </p:nvSpPr>
          <p:spPr bwMode="auto">
            <a:xfrm>
              <a:off x="6657976" y="876300"/>
              <a:ext cx="750888" cy="112713"/>
            </a:xfrm>
            <a:custGeom>
              <a:avLst/>
              <a:gdLst>
                <a:gd name="T0" fmla="*/ 200 w 200"/>
                <a:gd name="T1" fmla="*/ 0 h 30"/>
                <a:gd name="T2" fmla="*/ 15 w 200"/>
                <a:gd name="T3" fmla="*/ 0 h 30"/>
                <a:gd name="T4" fmla="*/ 0 w 200"/>
                <a:gd name="T5" fmla="*/ 15 h 30"/>
                <a:gd name="T6" fmla="*/ 0 w 200"/>
                <a:gd name="T7" fmla="*/ 15 h 30"/>
                <a:gd name="T8" fmla="*/ 15 w 200"/>
                <a:gd name="T9" fmla="*/ 30 h 30"/>
                <a:gd name="T10" fmla="*/ 179 w 200"/>
                <a:gd name="T11" fmla="*/ 30 h 30"/>
                <a:gd name="T12" fmla="*/ 200 w 200"/>
                <a:gd name="T13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0" h="30">
                  <a:moveTo>
                    <a:pt x="200" y="0"/>
                  </a:moveTo>
                  <a:cubicBezTo>
                    <a:pt x="15" y="0"/>
                    <a:pt x="15" y="0"/>
                    <a:pt x="15" y="0"/>
                  </a:cubicBezTo>
                  <a:cubicBezTo>
                    <a:pt x="7" y="0"/>
                    <a:pt x="0" y="7"/>
                    <a:pt x="0" y="15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0" y="23"/>
                    <a:pt x="7" y="30"/>
                    <a:pt x="15" y="30"/>
                  </a:cubicBezTo>
                  <a:cubicBezTo>
                    <a:pt x="179" y="30"/>
                    <a:pt x="179" y="30"/>
                    <a:pt x="179" y="30"/>
                  </a:cubicBezTo>
                  <a:cubicBezTo>
                    <a:pt x="187" y="21"/>
                    <a:pt x="194" y="11"/>
                    <a:pt x="200" y="0"/>
                  </a:cubicBezTo>
                  <a:close/>
                </a:path>
              </a:pathLst>
            </a:custGeom>
            <a:solidFill>
              <a:srgbClr val="668B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Freeform 28"/>
            <p:cNvSpPr>
              <a:spLocks/>
            </p:cNvSpPr>
            <p:nvPr userDrawn="1"/>
          </p:nvSpPr>
          <p:spPr bwMode="auto">
            <a:xfrm>
              <a:off x="6273801" y="657225"/>
              <a:ext cx="282575" cy="114300"/>
            </a:xfrm>
            <a:custGeom>
              <a:avLst/>
              <a:gdLst>
                <a:gd name="T0" fmla="*/ 60 w 75"/>
                <a:gd name="T1" fmla="*/ 19 h 30"/>
                <a:gd name="T2" fmla="*/ 74 w 75"/>
                <a:gd name="T3" fmla="*/ 0 h 30"/>
                <a:gd name="T4" fmla="*/ 15 w 75"/>
                <a:gd name="T5" fmla="*/ 0 h 30"/>
                <a:gd name="T6" fmla="*/ 0 w 75"/>
                <a:gd name="T7" fmla="*/ 15 h 30"/>
                <a:gd name="T8" fmla="*/ 15 w 75"/>
                <a:gd name="T9" fmla="*/ 30 h 30"/>
                <a:gd name="T10" fmla="*/ 75 w 75"/>
                <a:gd name="T11" fmla="*/ 30 h 30"/>
                <a:gd name="T12" fmla="*/ 60 w 75"/>
                <a:gd name="T13" fmla="*/ 19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5" h="30">
                  <a:moveTo>
                    <a:pt x="60" y="19"/>
                  </a:moveTo>
                  <a:cubicBezTo>
                    <a:pt x="58" y="9"/>
                    <a:pt x="65" y="0"/>
                    <a:pt x="74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7" y="0"/>
                    <a:pt x="0" y="7"/>
                    <a:pt x="0" y="15"/>
                  </a:cubicBezTo>
                  <a:cubicBezTo>
                    <a:pt x="0" y="24"/>
                    <a:pt x="7" y="30"/>
                    <a:pt x="15" y="30"/>
                  </a:cubicBezTo>
                  <a:cubicBezTo>
                    <a:pt x="75" y="30"/>
                    <a:pt x="75" y="30"/>
                    <a:pt x="75" y="30"/>
                  </a:cubicBezTo>
                  <a:cubicBezTo>
                    <a:pt x="68" y="30"/>
                    <a:pt x="61" y="26"/>
                    <a:pt x="60" y="19"/>
                  </a:cubicBezTo>
                  <a:close/>
                </a:path>
              </a:pathLst>
            </a:custGeom>
            <a:solidFill>
              <a:srgbClr val="00AAE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29"/>
            <p:cNvSpPr>
              <a:spLocks/>
            </p:cNvSpPr>
            <p:nvPr userDrawn="1"/>
          </p:nvSpPr>
          <p:spPr bwMode="auto">
            <a:xfrm>
              <a:off x="6492876" y="657225"/>
              <a:ext cx="993775" cy="114300"/>
            </a:xfrm>
            <a:custGeom>
              <a:avLst/>
              <a:gdLst>
                <a:gd name="T0" fmla="*/ 265 w 265"/>
                <a:gd name="T1" fmla="*/ 0 h 30"/>
                <a:gd name="T2" fmla="*/ 16 w 265"/>
                <a:gd name="T3" fmla="*/ 0 h 30"/>
                <a:gd name="T4" fmla="*/ 2 w 265"/>
                <a:gd name="T5" fmla="*/ 19 h 30"/>
                <a:gd name="T6" fmla="*/ 17 w 265"/>
                <a:gd name="T7" fmla="*/ 30 h 30"/>
                <a:gd name="T8" fmla="*/ 257 w 265"/>
                <a:gd name="T9" fmla="*/ 30 h 30"/>
                <a:gd name="T10" fmla="*/ 265 w 265"/>
                <a:gd name="T11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5" h="30">
                  <a:moveTo>
                    <a:pt x="265" y="0"/>
                  </a:moveTo>
                  <a:cubicBezTo>
                    <a:pt x="16" y="0"/>
                    <a:pt x="16" y="0"/>
                    <a:pt x="16" y="0"/>
                  </a:cubicBezTo>
                  <a:cubicBezTo>
                    <a:pt x="7" y="0"/>
                    <a:pt x="0" y="9"/>
                    <a:pt x="2" y="19"/>
                  </a:cubicBezTo>
                  <a:cubicBezTo>
                    <a:pt x="3" y="26"/>
                    <a:pt x="10" y="30"/>
                    <a:pt x="17" y="30"/>
                  </a:cubicBezTo>
                  <a:cubicBezTo>
                    <a:pt x="257" y="30"/>
                    <a:pt x="257" y="30"/>
                    <a:pt x="257" y="30"/>
                  </a:cubicBezTo>
                  <a:cubicBezTo>
                    <a:pt x="260" y="21"/>
                    <a:pt x="263" y="11"/>
                    <a:pt x="265" y="0"/>
                  </a:cubicBezTo>
                  <a:close/>
                </a:path>
              </a:pathLst>
            </a:custGeom>
            <a:solidFill>
              <a:srgbClr val="668B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30"/>
            <p:cNvSpPr>
              <a:spLocks/>
            </p:cNvSpPr>
            <p:nvPr userDrawn="1"/>
          </p:nvSpPr>
          <p:spPr bwMode="auto">
            <a:xfrm>
              <a:off x="6113463" y="442913"/>
              <a:ext cx="280988" cy="112713"/>
            </a:xfrm>
            <a:custGeom>
              <a:avLst/>
              <a:gdLst>
                <a:gd name="T0" fmla="*/ 60 w 75"/>
                <a:gd name="T1" fmla="*/ 18 h 30"/>
                <a:gd name="T2" fmla="*/ 75 w 75"/>
                <a:gd name="T3" fmla="*/ 0 h 30"/>
                <a:gd name="T4" fmla="*/ 15 w 75"/>
                <a:gd name="T5" fmla="*/ 0 h 30"/>
                <a:gd name="T6" fmla="*/ 0 w 75"/>
                <a:gd name="T7" fmla="*/ 15 h 30"/>
                <a:gd name="T8" fmla="*/ 15 w 75"/>
                <a:gd name="T9" fmla="*/ 30 h 30"/>
                <a:gd name="T10" fmla="*/ 75 w 75"/>
                <a:gd name="T11" fmla="*/ 30 h 30"/>
                <a:gd name="T12" fmla="*/ 60 w 75"/>
                <a:gd name="T13" fmla="*/ 18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5" h="30">
                  <a:moveTo>
                    <a:pt x="60" y="18"/>
                  </a:moveTo>
                  <a:cubicBezTo>
                    <a:pt x="58" y="8"/>
                    <a:pt x="66" y="0"/>
                    <a:pt x="75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7" y="0"/>
                    <a:pt x="0" y="7"/>
                    <a:pt x="0" y="15"/>
                  </a:cubicBezTo>
                  <a:cubicBezTo>
                    <a:pt x="0" y="23"/>
                    <a:pt x="7" y="30"/>
                    <a:pt x="15" y="30"/>
                  </a:cubicBezTo>
                  <a:cubicBezTo>
                    <a:pt x="75" y="30"/>
                    <a:pt x="75" y="30"/>
                    <a:pt x="75" y="30"/>
                  </a:cubicBezTo>
                  <a:cubicBezTo>
                    <a:pt x="68" y="30"/>
                    <a:pt x="62" y="25"/>
                    <a:pt x="60" y="18"/>
                  </a:cubicBezTo>
                  <a:close/>
                </a:path>
              </a:pathLst>
            </a:custGeom>
            <a:solidFill>
              <a:srgbClr val="00AAE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31"/>
            <p:cNvSpPr>
              <a:spLocks/>
            </p:cNvSpPr>
            <p:nvPr userDrawn="1"/>
          </p:nvSpPr>
          <p:spPr bwMode="auto">
            <a:xfrm>
              <a:off x="6330951" y="442913"/>
              <a:ext cx="1171575" cy="112713"/>
            </a:xfrm>
            <a:custGeom>
              <a:avLst/>
              <a:gdLst>
                <a:gd name="T0" fmla="*/ 2 w 312"/>
                <a:gd name="T1" fmla="*/ 18 h 30"/>
                <a:gd name="T2" fmla="*/ 17 w 312"/>
                <a:gd name="T3" fmla="*/ 30 h 30"/>
                <a:gd name="T4" fmla="*/ 312 w 312"/>
                <a:gd name="T5" fmla="*/ 30 h 30"/>
                <a:gd name="T6" fmla="*/ 312 w 312"/>
                <a:gd name="T7" fmla="*/ 14 h 30"/>
                <a:gd name="T8" fmla="*/ 312 w 312"/>
                <a:gd name="T9" fmla="*/ 0 h 30"/>
                <a:gd name="T10" fmla="*/ 17 w 312"/>
                <a:gd name="T11" fmla="*/ 0 h 30"/>
                <a:gd name="T12" fmla="*/ 2 w 312"/>
                <a:gd name="T13" fmla="*/ 18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12" h="30">
                  <a:moveTo>
                    <a:pt x="2" y="18"/>
                  </a:moveTo>
                  <a:cubicBezTo>
                    <a:pt x="4" y="25"/>
                    <a:pt x="10" y="30"/>
                    <a:pt x="17" y="30"/>
                  </a:cubicBezTo>
                  <a:cubicBezTo>
                    <a:pt x="312" y="30"/>
                    <a:pt x="312" y="30"/>
                    <a:pt x="312" y="30"/>
                  </a:cubicBezTo>
                  <a:cubicBezTo>
                    <a:pt x="312" y="25"/>
                    <a:pt x="312" y="19"/>
                    <a:pt x="312" y="14"/>
                  </a:cubicBezTo>
                  <a:cubicBezTo>
                    <a:pt x="312" y="9"/>
                    <a:pt x="312" y="4"/>
                    <a:pt x="312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8" y="0"/>
                    <a:pt x="0" y="8"/>
                    <a:pt x="2" y="18"/>
                  </a:cubicBezTo>
                  <a:close/>
                </a:path>
              </a:pathLst>
            </a:custGeom>
            <a:solidFill>
              <a:srgbClr val="668B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Freeform 32"/>
            <p:cNvSpPr>
              <a:spLocks/>
            </p:cNvSpPr>
            <p:nvPr userDrawn="1"/>
          </p:nvSpPr>
          <p:spPr bwMode="auto">
            <a:xfrm>
              <a:off x="6191251" y="223838"/>
              <a:ext cx="282575" cy="114300"/>
            </a:xfrm>
            <a:custGeom>
              <a:avLst/>
              <a:gdLst>
                <a:gd name="T0" fmla="*/ 60 w 75"/>
                <a:gd name="T1" fmla="*/ 15 h 30"/>
                <a:gd name="T2" fmla="*/ 75 w 75"/>
                <a:gd name="T3" fmla="*/ 0 h 30"/>
                <a:gd name="T4" fmla="*/ 16 w 75"/>
                <a:gd name="T5" fmla="*/ 0 h 30"/>
                <a:gd name="T6" fmla="*/ 0 w 75"/>
                <a:gd name="T7" fmla="*/ 15 h 30"/>
                <a:gd name="T8" fmla="*/ 0 w 75"/>
                <a:gd name="T9" fmla="*/ 15 h 30"/>
                <a:gd name="T10" fmla="*/ 16 w 75"/>
                <a:gd name="T11" fmla="*/ 30 h 30"/>
                <a:gd name="T12" fmla="*/ 75 w 75"/>
                <a:gd name="T13" fmla="*/ 30 h 30"/>
                <a:gd name="T14" fmla="*/ 60 w 75"/>
                <a:gd name="T15" fmla="*/ 1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5" h="30">
                  <a:moveTo>
                    <a:pt x="60" y="15"/>
                  </a:moveTo>
                  <a:cubicBezTo>
                    <a:pt x="60" y="7"/>
                    <a:pt x="67" y="0"/>
                    <a:pt x="75" y="0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7" y="0"/>
                    <a:pt x="0" y="7"/>
                    <a:pt x="0" y="15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0" y="24"/>
                    <a:pt x="7" y="30"/>
                    <a:pt x="16" y="30"/>
                  </a:cubicBezTo>
                  <a:cubicBezTo>
                    <a:pt x="75" y="30"/>
                    <a:pt x="75" y="30"/>
                    <a:pt x="75" y="30"/>
                  </a:cubicBezTo>
                  <a:cubicBezTo>
                    <a:pt x="67" y="30"/>
                    <a:pt x="60" y="24"/>
                    <a:pt x="60" y="15"/>
                  </a:cubicBezTo>
                  <a:close/>
                </a:path>
              </a:pathLst>
            </a:custGeom>
            <a:solidFill>
              <a:srgbClr val="00AAE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Freeform 33"/>
            <p:cNvSpPr>
              <a:spLocks/>
            </p:cNvSpPr>
            <p:nvPr userDrawn="1"/>
          </p:nvSpPr>
          <p:spPr bwMode="auto">
            <a:xfrm>
              <a:off x="6416676" y="223838"/>
              <a:ext cx="1069975" cy="114300"/>
            </a:xfrm>
            <a:custGeom>
              <a:avLst/>
              <a:gdLst>
                <a:gd name="T0" fmla="*/ 277 w 285"/>
                <a:gd name="T1" fmla="*/ 0 h 30"/>
                <a:gd name="T2" fmla="*/ 15 w 285"/>
                <a:gd name="T3" fmla="*/ 0 h 30"/>
                <a:gd name="T4" fmla="*/ 0 w 285"/>
                <a:gd name="T5" fmla="*/ 15 h 30"/>
                <a:gd name="T6" fmla="*/ 15 w 285"/>
                <a:gd name="T7" fmla="*/ 30 h 30"/>
                <a:gd name="T8" fmla="*/ 285 w 285"/>
                <a:gd name="T9" fmla="*/ 30 h 30"/>
                <a:gd name="T10" fmla="*/ 277 w 285"/>
                <a:gd name="T11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85" h="30">
                  <a:moveTo>
                    <a:pt x="277" y="0"/>
                  </a:moveTo>
                  <a:cubicBezTo>
                    <a:pt x="15" y="0"/>
                    <a:pt x="15" y="0"/>
                    <a:pt x="15" y="0"/>
                  </a:cubicBezTo>
                  <a:cubicBezTo>
                    <a:pt x="7" y="0"/>
                    <a:pt x="0" y="7"/>
                    <a:pt x="0" y="15"/>
                  </a:cubicBezTo>
                  <a:cubicBezTo>
                    <a:pt x="0" y="24"/>
                    <a:pt x="7" y="30"/>
                    <a:pt x="15" y="30"/>
                  </a:cubicBezTo>
                  <a:cubicBezTo>
                    <a:pt x="285" y="30"/>
                    <a:pt x="285" y="30"/>
                    <a:pt x="285" y="30"/>
                  </a:cubicBezTo>
                  <a:cubicBezTo>
                    <a:pt x="283" y="20"/>
                    <a:pt x="281" y="10"/>
                    <a:pt x="277" y="0"/>
                  </a:cubicBezTo>
                  <a:close/>
                </a:path>
              </a:pathLst>
            </a:custGeom>
            <a:solidFill>
              <a:srgbClr val="668B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Freeform 34"/>
            <p:cNvSpPr>
              <a:spLocks/>
            </p:cNvSpPr>
            <p:nvPr userDrawn="1"/>
          </p:nvSpPr>
          <p:spPr bwMode="auto">
            <a:xfrm>
              <a:off x="6605588" y="9525"/>
              <a:ext cx="280988" cy="112713"/>
            </a:xfrm>
            <a:custGeom>
              <a:avLst/>
              <a:gdLst>
                <a:gd name="T0" fmla="*/ 60 w 75"/>
                <a:gd name="T1" fmla="*/ 18 h 30"/>
                <a:gd name="T2" fmla="*/ 74 w 75"/>
                <a:gd name="T3" fmla="*/ 0 h 30"/>
                <a:gd name="T4" fmla="*/ 15 w 75"/>
                <a:gd name="T5" fmla="*/ 0 h 30"/>
                <a:gd name="T6" fmla="*/ 0 w 75"/>
                <a:gd name="T7" fmla="*/ 15 h 30"/>
                <a:gd name="T8" fmla="*/ 15 w 75"/>
                <a:gd name="T9" fmla="*/ 30 h 30"/>
                <a:gd name="T10" fmla="*/ 75 w 75"/>
                <a:gd name="T11" fmla="*/ 30 h 30"/>
                <a:gd name="T12" fmla="*/ 60 w 75"/>
                <a:gd name="T13" fmla="*/ 18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5" h="30">
                  <a:moveTo>
                    <a:pt x="60" y="18"/>
                  </a:moveTo>
                  <a:cubicBezTo>
                    <a:pt x="57" y="8"/>
                    <a:pt x="65" y="0"/>
                    <a:pt x="74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7" y="0"/>
                    <a:pt x="0" y="7"/>
                    <a:pt x="0" y="15"/>
                  </a:cubicBezTo>
                  <a:cubicBezTo>
                    <a:pt x="0" y="23"/>
                    <a:pt x="7" y="30"/>
                    <a:pt x="15" y="30"/>
                  </a:cubicBezTo>
                  <a:cubicBezTo>
                    <a:pt x="75" y="30"/>
                    <a:pt x="75" y="30"/>
                    <a:pt x="75" y="30"/>
                  </a:cubicBezTo>
                  <a:cubicBezTo>
                    <a:pt x="68" y="30"/>
                    <a:pt x="61" y="25"/>
                    <a:pt x="60" y="18"/>
                  </a:cubicBezTo>
                  <a:close/>
                </a:path>
              </a:pathLst>
            </a:custGeom>
            <a:solidFill>
              <a:srgbClr val="00AAE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Freeform 35"/>
            <p:cNvSpPr>
              <a:spLocks/>
            </p:cNvSpPr>
            <p:nvPr userDrawn="1"/>
          </p:nvSpPr>
          <p:spPr bwMode="auto">
            <a:xfrm>
              <a:off x="6818313" y="9525"/>
              <a:ext cx="593725" cy="112713"/>
            </a:xfrm>
            <a:custGeom>
              <a:avLst/>
              <a:gdLst>
                <a:gd name="T0" fmla="*/ 138 w 158"/>
                <a:gd name="T1" fmla="*/ 0 h 30"/>
                <a:gd name="T2" fmla="*/ 17 w 158"/>
                <a:gd name="T3" fmla="*/ 0 h 30"/>
                <a:gd name="T4" fmla="*/ 3 w 158"/>
                <a:gd name="T5" fmla="*/ 18 h 30"/>
                <a:gd name="T6" fmla="*/ 18 w 158"/>
                <a:gd name="T7" fmla="*/ 30 h 30"/>
                <a:gd name="T8" fmla="*/ 158 w 158"/>
                <a:gd name="T9" fmla="*/ 30 h 30"/>
                <a:gd name="T10" fmla="*/ 138 w 158"/>
                <a:gd name="T11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8" h="30">
                  <a:moveTo>
                    <a:pt x="138" y="0"/>
                  </a:moveTo>
                  <a:cubicBezTo>
                    <a:pt x="17" y="0"/>
                    <a:pt x="17" y="0"/>
                    <a:pt x="17" y="0"/>
                  </a:cubicBezTo>
                  <a:cubicBezTo>
                    <a:pt x="8" y="0"/>
                    <a:pt x="0" y="8"/>
                    <a:pt x="3" y="18"/>
                  </a:cubicBezTo>
                  <a:cubicBezTo>
                    <a:pt x="4" y="25"/>
                    <a:pt x="11" y="30"/>
                    <a:pt x="18" y="30"/>
                  </a:cubicBezTo>
                  <a:cubicBezTo>
                    <a:pt x="158" y="30"/>
                    <a:pt x="158" y="30"/>
                    <a:pt x="158" y="30"/>
                  </a:cubicBezTo>
                  <a:cubicBezTo>
                    <a:pt x="152" y="19"/>
                    <a:pt x="146" y="9"/>
                    <a:pt x="138" y="0"/>
                  </a:cubicBezTo>
                  <a:close/>
                </a:path>
              </a:pathLst>
            </a:custGeom>
            <a:solidFill>
              <a:srgbClr val="668B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Freeform 36"/>
            <p:cNvSpPr>
              <a:spLocks/>
            </p:cNvSpPr>
            <p:nvPr userDrawn="1"/>
          </p:nvSpPr>
          <p:spPr bwMode="auto">
            <a:xfrm>
              <a:off x="6605588" y="-733425"/>
              <a:ext cx="44450" cy="334963"/>
            </a:xfrm>
            <a:custGeom>
              <a:avLst/>
              <a:gdLst>
                <a:gd name="T0" fmla="*/ 28 w 28"/>
                <a:gd name="T1" fmla="*/ 211 h 211"/>
                <a:gd name="T2" fmla="*/ 0 w 28"/>
                <a:gd name="T3" fmla="*/ 211 h 211"/>
                <a:gd name="T4" fmla="*/ 0 w 28"/>
                <a:gd name="T5" fmla="*/ 0 h 211"/>
                <a:gd name="T6" fmla="*/ 28 w 28"/>
                <a:gd name="T7" fmla="*/ 0 h 211"/>
                <a:gd name="T8" fmla="*/ 28 w 28"/>
                <a:gd name="T9" fmla="*/ 211 h 211"/>
                <a:gd name="T10" fmla="*/ 28 w 28"/>
                <a:gd name="T11" fmla="*/ 211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8" h="211">
                  <a:moveTo>
                    <a:pt x="28" y="211"/>
                  </a:moveTo>
                  <a:lnTo>
                    <a:pt x="0" y="211"/>
                  </a:lnTo>
                  <a:lnTo>
                    <a:pt x="0" y="0"/>
                  </a:lnTo>
                  <a:lnTo>
                    <a:pt x="28" y="0"/>
                  </a:lnTo>
                  <a:lnTo>
                    <a:pt x="28" y="211"/>
                  </a:lnTo>
                  <a:lnTo>
                    <a:pt x="28" y="211"/>
                  </a:lnTo>
                  <a:close/>
                </a:path>
              </a:pathLst>
            </a:custGeom>
            <a:solidFill>
              <a:srgbClr val="004A7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Freeform 37"/>
            <p:cNvSpPr>
              <a:spLocks/>
            </p:cNvSpPr>
            <p:nvPr userDrawn="1"/>
          </p:nvSpPr>
          <p:spPr bwMode="auto">
            <a:xfrm>
              <a:off x="6729413" y="-733425"/>
              <a:ext cx="344488" cy="334963"/>
            </a:xfrm>
            <a:custGeom>
              <a:avLst/>
              <a:gdLst>
                <a:gd name="T0" fmla="*/ 108 w 217"/>
                <a:gd name="T1" fmla="*/ 164 h 211"/>
                <a:gd name="T2" fmla="*/ 108 w 217"/>
                <a:gd name="T3" fmla="*/ 164 h 211"/>
                <a:gd name="T4" fmla="*/ 172 w 217"/>
                <a:gd name="T5" fmla="*/ 0 h 211"/>
                <a:gd name="T6" fmla="*/ 217 w 217"/>
                <a:gd name="T7" fmla="*/ 0 h 211"/>
                <a:gd name="T8" fmla="*/ 217 w 217"/>
                <a:gd name="T9" fmla="*/ 211 h 211"/>
                <a:gd name="T10" fmla="*/ 189 w 217"/>
                <a:gd name="T11" fmla="*/ 211 h 211"/>
                <a:gd name="T12" fmla="*/ 189 w 217"/>
                <a:gd name="T13" fmla="*/ 36 h 211"/>
                <a:gd name="T14" fmla="*/ 186 w 217"/>
                <a:gd name="T15" fmla="*/ 36 h 211"/>
                <a:gd name="T16" fmla="*/ 118 w 217"/>
                <a:gd name="T17" fmla="*/ 211 h 211"/>
                <a:gd name="T18" fmla="*/ 99 w 217"/>
                <a:gd name="T19" fmla="*/ 211 h 211"/>
                <a:gd name="T20" fmla="*/ 30 w 217"/>
                <a:gd name="T21" fmla="*/ 36 h 211"/>
                <a:gd name="T22" fmla="*/ 28 w 217"/>
                <a:gd name="T23" fmla="*/ 36 h 211"/>
                <a:gd name="T24" fmla="*/ 28 w 217"/>
                <a:gd name="T25" fmla="*/ 211 h 211"/>
                <a:gd name="T26" fmla="*/ 0 w 217"/>
                <a:gd name="T27" fmla="*/ 211 h 211"/>
                <a:gd name="T28" fmla="*/ 0 w 217"/>
                <a:gd name="T29" fmla="*/ 0 h 211"/>
                <a:gd name="T30" fmla="*/ 47 w 217"/>
                <a:gd name="T31" fmla="*/ 0 h 211"/>
                <a:gd name="T32" fmla="*/ 108 w 217"/>
                <a:gd name="T33" fmla="*/ 164 h 211"/>
                <a:gd name="T34" fmla="*/ 108 w 217"/>
                <a:gd name="T35" fmla="*/ 164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17" h="211">
                  <a:moveTo>
                    <a:pt x="108" y="164"/>
                  </a:moveTo>
                  <a:lnTo>
                    <a:pt x="108" y="164"/>
                  </a:lnTo>
                  <a:lnTo>
                    <a:pt x="172" y="0"/>
                  </a:lnTo>
                  <a:lnTo>
                    <a:pt x="217" y="0"/>
                  </a:lnTo>
                  <a:lnTo>
                    <a:pt x="217" y="211"/>
                  </a:lnTo>
                  <a:lnTo>
                    <a:pt x="189" y="211"/>
                  </a:lnTo>
                  <a:lnTo>
                    <a:pt x="189" y="36"/>
                  </a:lnTo>
                  <a:lnTo>
                    <a:pt x="186" y="36"/>
                  </a:lnTo>
                  <a:lnTo>
                    <a:pt x="118" y="211"/>
                  </a:lnTo>
                  <a:lnTo>
                    <a:pt x="99" y="211"/>
                  </a:lnTo>
                  <a:lnTo>
                    <a:pt x="30" y="36"/>
                  </a:lnTo>
                  <a:lnTo>
                    <a:pt x="28" y="36"/>
                  </a:lnTo>
                  <a:lnTo>
                    <a:pt x="28" y="211"/>
                  </a:lnTo>
                  <a:lnTo>
                    <a:pt x="0" y="211"/>
                  </a:lnTo>
                  <a:lnTo>
                    <a:pt x="0" y="0"/>
                  </a:lnTo>
                  <a:lnTo>
                    <a:pt x="47" y="0"/>
                  </a:lnTo>
                  <a:lnTo>
                    <a:pt x="108" y="164"/>
                  </a:lnTo>
                  <a:lnTo>
                    <a:pt x="108" y="164"/>
                  </a:lnTo>
                  <a:close/>
                </a:path>
              </a:pathLst>
            </a:custGeom>
            <a:solidFill>
              <a:srgbClr val="004A7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" name="Freeform 38"/>
            <p:cNvSpPr>
              <a:spLocks/>
            </p:cNvSpPr>
            <p:nvPr userDrawn="1"/>
          </p:nvSpPr>
          <p:spPr bwMode="auto">
            <a:xfrm>
              <a:off x="7131051" y="-741363"/>
              <a:ext cx="225425" cy="350838"/>
            </a:xfrm>
            <a:custGeom>
              <a:avLst/>
              <a:gdLst>
                <a:gd name="T0" fmla="*/ 50 w 60"/>
                <a:gd name="T1" fmla="*/ 19 h 93"/>
                <a:gd name="T2" fmla="*/ 43 w 60"/>
                <a:gd name="T3" fmla="*/ 13 h 93"/>
                <a:gd name="T4" fmla="*/ 33 w 60"/>
                <a:gd name="T5" fmla="*/ 10 h 93"/>
                <a:gd name="T6" fmla="*/ 27 w 60"/>
                <a:gd name="T7" fmla="*/ 11 h 93"/>
                <a:gd name="T8" fmla="*/ 21 w 60"/>
                <a:gd name="T9" fmla="*/ 14 h 93"/>
                <a:gd name="T10" fmla="*/ 17 w 60"/>
                <a:gd name="T11" fmla="*/ 18 h 93"/>
                <a:gd name="T12" fmla="*/ 16 w 60"/>
                <a:gd name="T13" fmla="*/ 25 h 93"/>
                <a:gd name="T14" fmla="*/ 17 w 60"/>
                <a:gd name="T15" fmla="*/ 31 h 93"/>
                <a:gd name="T16" fmla="*/ 21 w 60"/>
                <a:gd name="T17" fmla="*/ 35 h 93"/>
                <a:gd name="T18" fmla="*/ 27 w 60"/>
                <a:gd name="T19" fmla="*/ 38 h 93"/>
                <a:gd name="T20" fmla="*/ 34 w 60"/>
                <a:gd name="T21" fmla="*/ 40 h 93"/>
                <a:gd name="T22" fmla="*/ 43 w 60"/>
                <a:gd name="T23" fmla="*/ 44 h 93"/>
                <a:gd name="T24" fmla="*/ 51 w 60"/>
                <a:gd name="T25" fmla="*/ 48 h 93"/>
                <a:gd name="T26" fmla="*/ 58 w 60"/>
                <a:gd name="T27" fmla="*/ 55 h 93"/>
                <a:gd name="T28" fmla="*/ 60 w 60"/>
                <a:gd name="T29" fmla="*/ 66 h 93"/>
                <a:gd name="T30" fmla="*/ 57 w 60"/>
                <a:gd name="T31" fmla="*/ 78 h 93"/>
                <a:gd name="T32" fmla="*/ 50 w 60"/>
                <a:gd name="T33" fmla="*/ 87 h 93"/>
                <a:gd name="T34" fmla="*/ 41 w 60"/>
                <a:gd name="T35" fmla="*/ 92 h 93"/>
                <a:gd name="T36" fmla="*/ 29 w 60"/>
                <a:gd name="T37" fmla="*/ 93 h 93"/>
                <a:gd name="T38" fmla="*/ 13 w 60"/>
                <a:gd name="T39" fmla="*/ 90 h 93"/>
                <a:gd name="T40" fmla="*/ 0 w 60"/>
                <a:gd name="T41" fmla="*/ 80 h 93"/>
                <a:gd name="T42" fmla="*/ 10 w 60"/>
                <a:gd name="T43" fmla="*/ 72 h 93"/>
                <a:gd name="T44" fmla="*/ 18 w 60"/>
                <a:gd name="T45" fmla="*/ 80 h 93"/>
                <a:gd name="T46" fmla="*/ 29 w 60"/>
                <a:gd name="T47" fmla="*/ 83 h 93"/>
                <a:gd name="T48" fmla="*/ 36 w 60"/>
                <a:gd name="T49" fmla="*/ 82 h 93"/>
                <a:gd name="T50" fmla="*/ 41 w 60"/>
                <a:gd name="T51" fmla="*/ 79 h 93"/>
                <a:gd name="T52" fmla="*/ 46 w 60"/>
                <a:gd name="T53" fmla="*/ 74 h 93"/>
                <a:gd name="T54" fmla="*/ 47 w 60"/>
                <a:gd name="T55" fmla="*/ 68 h 93"/>
                <a:gd name="T56" fmla="*/ 46 w 60"/>
                <a:gd name="T57" fmla="*/ 61 h 93"/>
                <a:gd name="T58" fmla="*/ 41 w 60"/>
                <a:gd name="T59" fmla="*/ 56 h 93"/>
                <a:gd name="T60" fmla="*/ 34 w 60"/>
                <a:gd name="T61" fmla="*/ 53 h 93"/>
                <a:gd name="T62" fmla="*/ 26 w 60"/>
                <a:gd name="T63" fmla="*/ 50 h 93"/>
                <a:gd name="T64" fmla="*/ 18 w 60"/>
                <a:gd name="T65" fmla="*/ 47 h 93"/>
                <a:gd name="T66" fmla="*/ 10 w 60"/>
                <a:gd name="T67" fmla="*/ 43 h 93"/>
                <a:gd name="T68" fmla="*/ 5 w 60"/>
                <a:gd name="T69" fmla="*/ 36 h 93"/>
                <a:gd name="T70" fmla="*/ 3 w 60"/>
                <a:gd name="T71" fmla="*/ 25 h 93"/>
                <a:gd name="T72" fmla="*/ 6 w 60"/>
                <a:gd name="T73" fmla="*/ 14 h 93"/>
                <a:gd name="T74" fmla="*/ 13 w 60"/>
                <a:gd name="T75" fmla="*/ 6 h 93"/>
                <a:gd name="T76" fmla="*/ 23 w 60"/>
                <a:gd name="T77" fmla="*/ 1 h 93"/>
                <a:gd name="T78" fmla="*/ 34 w 60"/>
                <a:gd name="T79" fmla="*/ 0 h 93"/>
                <a:gd name="T80" fmla="*/ 48 w 60"/>
                <a:gd name="T81" fmla="*/ 3 h 93"/>
                <a:gd name="T82" fmla="*/ 59 w 60"/>
                <a:gd name="T83" fmla="*/ 10 h 93"/>
                <a:gd name="T84" fmla="*/ 50 w 60"/>
                <a:gd name="T85" fmla="*/ 19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60" h="93">
                  <a:moveTo>
                    <a:pt x="50" y="19"/>
                  </a:moveTo>
                  <a:cubicBezTo>
                    <a:pt x="48" y="16"/>
                    <a:pt x="46" y="14"/>
                    <a:pt x="43" y="13"/>
                  </a:cubicBezTo>
                  <a:cubicBezTo>
                    <a:pt x="40" y="11"/>
                    <a:pt x="37" y="10"/>
                    <a:pt x="33" y="10"/>
                  </a:cubicBezTo>
                  <a:cubicBezTo>
                    <a:pt x="31" y="10"/>
                    <a:pt x="29" y="11"/>
                    <a:pt x="27" y="11"/>
                  </a:cubicBezTo>
                  <a:cubicBezTo>
                    <a:pt x="25" y="12"/>
                    <a:pt x="23" y="13"/>
                    <a:pt x="21" y="14"/>
                  </a:cubicBezTo>
                  <a:cubicBezTo>
                    <a:pt x="20" y="15"/>
                    <a:pt x="18" y="17"/>
                    <a:pt x="17" y="18"/>
                  </a:cubicBezTo>
                  <a:cubicBezTo>
                    <a:pt x="16" y="20"/>
                    <a:pt x="16" y="22"/>
                    <a:pt x="16" y="25"/>
                  </a:cubicBezTo>
                  <a:cubicBezTo>
                    <a:pt x="16" y="27"/>
                    <a:pt x="16" y="29"/>
                    <a:pt x="17" y="31"/>
                  </a:cubicBezTo>
                  <a:cubicBezTo>
                    <a:pt x="18" y="33"/>
                    <a:pt x="19" y="34"/>
                    <a:pt x="21" y="35"/>
                  </a:cubicBezTo>
                  <a:cubicBezTo>
                    <a:pt x="23" y="36"/>
                    <a:pt x="24" y="37"/>
                    <a:pt x="27" y="38"/>
                  </a:cubicBezTo>
                  <a:cubicBezTo>
                    <a:pt x="29" y="39"/>
                    <a:pt x="31" y="40"/>
                    <a:pt x="34" y="40"/>
                  </a:cubicBezTo>
                  <a:cubicBezTo>
                    <a:pt x="37" y="41"/>
                    <a:pt x="40" y="42"/>
                    <a:pt x="43" y="44"/>
                  </a:cubicBezTo>
                  <a:cubicBezTo>
                    <a:pt x="46" y="45"/>
                    <a:pt x="49" y="46"/>
                    <a:pt x="51" y="48"/>
                  </a:cubicBezTo>
                  <a:cubicBezTo>
                    <a:pt x="54" y="50"/>
                    <a:pt x="56" y="53"/>
                    <a:pt x="58" y="55"/>
                  </a:cubicBezTo>
                  <a:cubicBezTo>
                    <a:pt x="59" y="58"/>
                    <a:pt x="60" y="62"/>
                    <a:pt x="60" y="66"/>
                  </a:cubicBezTo>
                  <a:cubicBezTo>
                    <a:pt x="60" y="71"/>
                    <a:pt x="59" y="75"/>
                    <a:pt x="57" y="78"/>
                  </a:cubicBezTo>
                  <a:cubicBezTo>
                    <a:pt x="56" y="82"/>
                    <a:pt x="53" y="85"/>
                    <a:pt x="50" y="87"/>
                  </a:cubicBezTo>
                  <a:cubicBezTo>
                    <a:pt x="48" y="89"/>
                    <a:pt x="44" y="91"/>
                    <a:pt x="41" y="92"/>
                  </a:cubicBezTo>
                  <a:cubicBezTo>
                    <a:pt x="37" y="93"/>
                    <a:pt x="33" y="93"/>
                    <a:pt x="29" y="93"/>
                  </a:cubicBezTo>
                  <a:cubicBezTo>
                    <a:pt x="24" y="93"/>
                    <a:pt x="18" y="92"/>
                    <a:pt x="13" y="90"/>
                  </a:cubicBezTo>
                  <a:cubicBezTo>
                    <a:pt x="8" y="88"/>
                    <a:pt x="3" y="85"/>
                    <a:pt x="0" y="80"/>
                  </a:cubicBezTo>
                  <a:cubicBezTo>
                    <a:pt x="10" y="72"/>
                    <a:pt x="10" y="72"/>
                    <a:pt x="10" y="72"/>
                  </a:cubicBezTo>
                  <a:cubicBezTo>
                    <a:pt x="12" y="75"/>
                    <a:pt x="14" y="78"/>
                    <a:pt x="18" y="80"/>
                  </a:cubicBezTo>
                  <a:cubicBezTo>
                    <a:pt x="21" y="82"/>
                    <a:pt x="25" y="83"/>
                    <a:pt x="29" y="83"/>
                  </a:cubicBezTo>
                  <a:cubicBezTo>
                    <a:pt x="31" y="83"/>
                    <a:pt x="34" y="82"/>
                    <a:pt x="36" y="82"/>
                  </a:cubicBezTo>
                  <a:cubicBezTo>
                    <a:pt x="38" y="81"/>
                    <a:pt x="40" y="80"/>
                    <a:pt x="41" y="79"/>
                  </a:cubicBezTo>
                  <a:cubicBezTo>
                    <a:pt x="43" y="78"/>
                    <a:pt x="45" y="76"/>
                    <a:pt x="46" y="74"/>
                  </a:cubicBezTo>
                  <a:cubicBezTo>
                    <a:pt x="47" y="72"/>
                    <a:pt x="47" y="70"/>
                    <a:pt x="47" y="68"/>
                  </a:cubicBezTo>
                  <a:cubicBezTo>
                    <a:pt x="47" y="65"/>
                    <a:pt x="47" y="63"/>
                    <a:pt x="46" y="61"/>
                  </a:cubicBezTo>
                  <a:cubicBezTo>
                    <a:pt x="44" y="59"/>
                    <a:pt x="43" y="57"/>
                    <a:pt x="41" y="56"/>
                  </a:cubicBezTo>
                  <a:cubicBezTo>
                    <a:pt x="39" y="55"/>
                    <a:pt x="37" y="54"/>
                    <a:pt x="34" y="53"/>
                  </a:cubicBezTo>
                  <a:cubicBezTo>
                    <a:pt x="32" y="52"/>
                    <a:pt x="29" y="51"/>
                    <a:pt x="26" y="50"/>
                  </a:cubicBezTo>
                  <a:cubicBezTo>
                    <a:pt x="23" y="49"/>
                    <a:pt x="20" y="48"/>
                    <a:pt x="18" y="47"/>
                  </a:cubicBezTo>
                  <a:cubicBezTo>
                    <a:pt x="15" y="46"/>
                    <a:pt x="13" y="44"/>
                    <a:pt x="10" y="43"/>
                  </a:cubicBezTo>
                  <a:cubicBezTo>
                    <a:pt x="8" y="41"/>
                    <a:pt x="6" y="38"/>
                    <a:pt x="5" y="36"/>
                  </a:cubicBezTo>
                  <a:cubicBezTo>
                    <a:pt x="4" y="33"/>
                    <a:pt x="3" y="29"/>
                    <a:pt x="3" y="25"/>
                  </a:cubicBezTo>
                  <a:cubicBezTo>
                    <a:pt x="3" y="21"/>
                    <a:pt x="4" y="17"/>
                    <a:pt x="6" y="14"/>
                  </a:cubicBezTo>
                  <a:cubicBezTo>
                    <a:pt x="8" y="11"/>
                    <a:pt x="10" y="8"/>
                    <a:pt x="13" y="6"/>
                  </a:cubicBezTo>
                  <a:cubicBezTo>
                    <a:pt x="16" y="4"/>
                    <a:pt x="19" y="2"/>
                    <a:pt x="23" y="1"/>
                  </a:cubicBezTo>
                  <a:cubicBezTo>
                    <a:pt x="26" y="0"/>
                    <a:pt x="30" y="0"/>
                    <a:pt x="34" y="0"/>
                  </a:cubicBezTo>
                  <a:cubicBezTo>
                    <a:pt x="39" y="0"/>
                    <a:pt x="44" y="1"/>
                    <a:pt x="48" y="3"/>
                  </a:cubicBezTo>
                  <a:cubicBezTo>
                    <a:pt x="53" y="5"/>
                    <a:pt x="56" y="7"/>
                    <a:pt x="59" y="10"/>
                  </a:cubicBezTo>
                  <a:cubicBezTo>
                    <a:pt x="50" y="19"/>
                    <a:pt x="50" y="19"/>
                    <a:pt x="50" y="19"/>
                  </a:cubicBezTo>
                  <a:close/>
                </a:path>
              </a:pathLst>
            </a:custGeom>
            <a:solidFill>
              <a:srgbClr val="004A7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" name="Freeform 39"/>
            <p:cNvSpPr>
              <a:spLocks/>
            </p:cNvSpPr>
            <p:nvPr userDrawn="1"/>
          </p:nvSpPr>
          <p:spPr bwMode="auto">
            <a:xfrm>
              <a:off x="7535863" y="-733425"/>
              <a:ext cx="263525" cy="334963"/>
            </a:xfrm>
            <a:custGeom>
              <a:avLst/>
              <a:gdLst>
                <a:gd name="T0" fmla="*/ 0 w 166"/>
                <a:gd name="T1" fmla="*/ 0 h 211"/>
                <a:gd name="T2" fmla="*/ 29 w 166"/>
                <a:gd name="T3" fmla="*/ 0 h 211"/>
                <a:gd name="T4" fmla="*/ 29 w 166"/>
                <a:gd name="T5" fmla="*/ 88 h 211"/>
                <a:gd name="T6" fmla="*/ 135 w 166"/>
                <a:gd name="T7" fmla="*/ 88 h 211"/>
                <a:gd name="T8" fmla="*/ 135 w 166"/>
                <a:gd name="T9" fmla="*/ 0 h 211"/>
                <a:gd name="T10" fmla="*/ 166 w 166"/>
                <a:gd name="T11" fmla="*/ 0 h 211"/>
                <a:gd name="T12" fmla="*/ 166 w 166"/>
                <a:gd name="T13" fmla="*/ 211 h 211"/>
                <a:gd name="T14" fmla="*/ 135 w 166"/>
                <a:gd name="T15" fmla="*/ 211 h 211"/>
                <a:gd name="T16" fmla="*/ 135 w 166"/>
                <a:gd name="T17" fmla="*/ 114 h 211"/>
                <a:gd name="T18" fmla="*/ 29 w 166"/>
                <a:gd name="T19" fmla="*/ 114 h 211"/>
                <a:gd name="T20" fmla="*/ 29 w 166"/>
                <a:gd name="T21" fmla="*/ 211 h 211"/>
                <a:gd name="T22" fmla="*/ 0 w 166"/>
                <a:gd name="T23" fmla="*/ 211 h 211"/>
                <a:gd name="T24" fmla="*/ 0 w 166"/>
                <a:gd name="T25" fmla="*/ 0 h 211"/>
                <a:gd name="T26" fmla="*/ 0 w 166"/>
                <a:gd name="T27" fmla="*/ 0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66" h="211">
                  <a:moveTo>
                    <a:pt x="0" y="0"/>
                  </a:moveTo>
                  <a:lnTo>
                    <a:pt x="29" y="0"/>
                  </a:lnTo>
                  <a:lnTo>
                    <a:pt x="29" y="88"/>
                  </a:lnTo>
                  <a:lnTo>
                    <a:pt x="135" y="88"/>
                  </a:lnTo>
                  <a:lnTo>
                    <a:pt x="135" y="0"/>
                  </a:lnTo>
                  <a:lnTo>
                    <a:pt x="166" y="0"/>
                  </a:lnTo>
                  <a:lnTo>
                    <a:pt x="166" y="211"/>
                  </a:lnTo>
                  <a:lnTo>
                    <a:pt x="135" y="211"/>
                  </a:lnTo>
                  <a:lnTo>
                    <a:pt x="135" y="114"/>
                  </a:lnTo>
                  <a:lnTo>
                    <a:pt x="29" y="114"/>
                  </a:lnTo>
                  <a:lnTo>
                    <a:pt x="29" y="211"/>
                  </a:lnTo>
                  <a:lnTo>
                    <a:pt x="0" y="21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A7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" name="Freeform 40"/>
            <p:cNvSpPr>
              <a:spLocks noEditPoints="1"/>
            </p:cNvSpPr>
            <p:nvPr userDrawn="1"/>
          </p:nvSpPr>
          <p:spPr bwMode="auto">
            <a:xfrm>
              <a:off x="7840663" y="-627063"/>
              <a:ext cx="225425" cy="236538"/>
            </a:xfrm>
            <a:custGeom>
              <a:avLst/>
              <a:gdLst>
                <a:gd name="T0" fmla="*/ 48 w 60"/>
                <a:gd name="T1" fmla="*/ 26 h 63"/>
                <a:gd name="T2" fmla="*/ 46 w 60"/>
                <a:gd name="T3" fmla="*/ 19 h 63"/>
                <a:gd name="T4" fmla="*/ 43 w 60"/>
                <a:gd name="T5" fmla="*/ 14 h 63"/>
                <a:gd name="T6" fmla="*/ 38 w 60"/>
                <a:gd name="T7" fmla="*/ 11 h 63"/>
                <a:gd name="T8" fmla="*/ 31 w 60"/>
                <a:gd name="T9" fmla="*/ 9 h 63"/>
                <a:gd name="T10" fmla="*/ 24 w 60"/>
                <a:gd name="T11" fmla="*/ 11 h 63"/>
                <a:gd name="T12" fmla="*/ 18 w 60"/>
                <a:gd name="T13" fmla="*/ 14 h 63"/>
                <a:gd name="T14" fmla="*/ 14 w 60"/>
                <a:gd name="T15" fmla="*/ 19 h 63"/>
                <a:gd name="T16" fmla="*/ 12 w 60"/>
                <a:gd name="T17" fmla="*/ 26 h 63"/>
                <a:gd name="T18" fmla="*/ 48 w 60"/>
                <a:gd name="T19" fmla="*/ 26 h 63"/>
                <a:gd name="T20" fmla="*/ 60 w 60"/>
                <a:gd name="T21" fmla="*/ 31 h 63"/>
                <a:gd name="T22" fmla="*/ 60 w 60"/>
                <a:gd name="T23" fmla="*/ 33 h 63"/>
                <a:gd name="T24" fmla="*/ 60 w 60"/>
                <a:gd name="T25" fmla="*/ 35 h 63"/>
                <a:gd name="T26" fmla="*/ 12 w 60"/>
                <a:gd name="T27" fmla="*/ 35 h 63"/>
                <a:gd name="T28" fmla="*/ 14 w 60"/>
                <a:gd name="T29" fmla="*/ 42 h 63"/>
                <a:gd name="T30" fmla="*/ 18 w 60"/>
                <a:gd name="T31" fmla="*/ 48 h 63"/>
                <a:gd name="T32" fmla="*/ 24 w 60"/>
                <a:gd name="T33" fmla="*/ 51 h 63"/>
                <a:gd name="T34" fmla="*/ 32 w 60"/>
                <a:gd name="T35" fmla="*/ 53 h 63"/>
                <a:gd name="T36" fmla="*/ 42 w 60"/>
                <a:gd name="T37" fmla="*/ 50 h 63"/>
                <a:gd name="T38" fmla="*/ 49 w 60"/>
                <a:gd name="T39" fmla="*/ 44 h 63"/>
                <a:gd name="T40" fmla="*/ 57 w 60"/>
                <a:gd name="T41" fmla="*/ 50 h 63"/>
                <a:gd name="T42" fmla="*/ 46 w 60"/>
                <a:gd name="T43" fmla="*/ 60 h 63"/>
                <a:gd name="T44" fmla="*/ 32 w 60"/>
                <a:gd name="T45" fmla="*/ 63 h 63"/>
                <a:gd name="T46" fmla="*/ 19 w 60"/>
                <a:gd name="T47" fmla="*/ 60 h 63"/>
                <a:gd name="T48" fmla="*/ 9 w 60"/>
                <a:gd name="T49" fmla="*/ 54 h 63"/>
                <a:gd name="T50" fmla="*/ 3 w 60"/>
                <a:gd name="T51" fmla="*/ 44 h 63"/>
                <a:gd name="T52" fmla="*/ 0 w 60"/>
                <a:gd name="T53" fmla="*/ 31 h 63"/>
                <a:gd name="T54" fmla="*/ 2 w 60"/>
                <a:gd name="T55" fmla="*/ 19 h 63"/>
                <a:gd name="T56" fmla="*/ 9 w 60"/>
                <a:gd name="T57" fmla="*/ 9 h 63"/>
                <a:gd name="T58" fmla="*/ 19 w 60"/>
                <a:gd name="T59" fmla="*/ 2 h 63"/>
                <a:gd name="T60" fmla="*/ 31 w 60"/>
                <a:gd name="T61" fmla="*/ 0 h 63"/>
                <a:gd name="T62" fmla="*/ 43 w 60"/>
                <a:gd name="T63" fmla="*/ 2 h 63"/>
                <a:gd name="T64" fmla="*/ 52 w 60"/>
                <a:gd name="T65" fmla="*/ 8 h 63"/>
                <a:gd name="T66" fmla="*/ 58 w 60"/>
                <a:gd name="T67" fmla="*/ 18 h 63"/>
                <a:gd name="T68" fmla="*/ 60 w 60"/>
                <a:gd name="T69" fmla="*/ 31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60" h="63">
                  <a:moveTo>
                    <a:pt x="48" y="26"/>
                  </a:moveTo>
                  <a:cubicBezTo>
                    <a:pt x="48" y="24"/>
                    <a:pt x="47" y="22"/>
                    <a:pt x="46" y="19"/>
                  </a:cubicBezTo>
                  <a:cubicBezTo>
                    <a:pt x="46" y="17"/>
                    <a:pt x="45" y="16"/>
                    <a:pt x="43" y="14"/>
                  </a:cubicBezTo>
                  <a:cubicBezTo>
                    <a:pt x="42" y="13"/>
                    <a:pt x="40" y="11"/>
                    <a:pt x="38" y="11"/>
                  </a:cubicBezTo>
                  <a:cubicBezTo>
                    <a:pt x="36" y="10"/>
                    <a:pt x="34" y="9"/>
                    <a:pt x="31" y="9"/>
                  </a:cubicBezTo>
                  <a:cubicBezTo>
                    <a:pt x="28" y="9"/>
                    <a:pt x="26" y="10"/>
                    <a:pt x="24" y="11"/>
                  </a:cubicBezTo>
                  <a:cubicBezTo>
                    <a:pt x="22" y="11"/>
                    <a:pt x="20" y="13"/>
                    <a:pt x="18" y="14"/>
                  </a:cubicBezTo>
                  <a:cubicBezTo>
                    <a:pt x="16" y="16"/>
                    <a:pt x="15" y="17"/>
                    <a:pt x="14" y="19"/>
                  </a:cubicBezTo>
                  <a:cubicBezTo>
                    <a:pt x="13" y="22"/>
                    <a:pt x="12" y="24"/>
                    <a:pt x="12" y="26"/>
                  </a:cubicBezTo>
                  <a:cubicBezTo>
                    <a:pt x="48" y="26"/>
                    <a:pt x="48" y="26"/>
                    <a:pt x="48" y="26"/>
                  </a:cubicBezTo>
                  <a:close/>
                  <a:moveTo>
                    <a:pt x="60" y="31"/>
                  </a:moveTo>
                  <a:cubicBezTo>
                    <a:pt x="60" y="32"/>
                    <a:pt x="60" y="32"/>
                    <a:pt x="60" y="33"/>
                  </a:cubicBezTo>
                  <a:cubicBezTo>
                    <a:pt x="60" y="34"/>
                    <a:pt x="60" y="34"/>
                    <a:pt x="60" y="35"/>
                  </a:cubicBezTo>
                  <a:cubicBezTo>
                    <a:pt x="12" y="35"/>
                    <a:pt x="12" y="35"/>
                    <a:pt x="12" y="35"/>
                  </a:cubicBezTo>
                  <a:cubicBezTo>
                    <a:pt x="12" y="37"/>
                    <a:pt x="13" y="40"/>
                    <a:pt x="14" y="42"/>
                  </a:cubicBezTo>
                  <a:cubicBezTo>
                    <a:pt x="15" y="44"/>
                    <a:pt x="16" y="46"/>
                    <a:pt x="18" y="48"/>
                  </a:cubicBezTo>
                  <a:cubicBezTo>
                    <a:pt x="20" y="49"/>
                    <a:pt x="22" y="51"/>
                    <a:pt x="24" y="51"/>
                  </a:cubicBezTo>
                  <a:cubicBezTo>
                    <a:pt x="26" y="52"/>
                    <a:pt x="29" y="53"/>
                    <a:pt x="32" y="53"/>
                  </a:cubicBezTo>
                  <a:cubicBezTo>
                    <a:pt x="36" y="53"/>
                    <a:pt x="39" y="52"/>
                    <a:pt x="42" y="50"/>
                  </a:cubicBezTo>
                  <a:cubicBezTo>
                    <a:pt x="45" y="48"/>
                    <a:pt x="47" y="46"/>
                    <a:pt x="49" y="44"/>
                  </a:cubicBezTo>
                  <a:cubicBezTo>
                    <a:pt x="57" y="50"/>
                    <a:pt x="57" y="50"/>
                    <a:pt x="57" y="50"/>
                  </a:cubicBezTo>
                  <a:cubicBezTo>
                    <a:pt x="54" y="55"/>
                    <a:pt x="50" y="58"/>
                    <a:pt x="46" y="60"/>
                  </a:cubicBezTo>
                  <a:cubicBezTo>
                    <a:pt x="42" y="62"/>
                    <a:pt x="37" y="63"/>
                    <a:pt x="32" y="63"/>
                  </a:cubicBezTo>
                  <a:cubicBezTo>
                    <a:pt x="27" y="63"/>
                    <a:pt x="23" y="62"/>
                    <a:pt x="19" y="60"/>
                  </a:cubicBezTo>
                  <a:cubicBezTo>
                    <a:pt x="15" y="59"/>
                    <a:pt x="12" y="57"/>
                    <a:pt x="9" y="54"/>
                  </a:cubicBezTo>
                  <a:cubicBezTo>
                    <a:pt x="6" y="51"/>
                    <a:pt x="4" y="48"/>
                    <a:pt x="3" y="44"/>
                  </a:cubicBezTo>
                  <a:cubicBezTo>
                    <a:pt x="1" y="40"/>
                    <a:pt x="0" y="36"/>
                    <a:pt x="0" y="31"/>
                  </a:cubicBezTo>
                  <a:cubicBezTo>
                    <a:pt x="0" y="27"/>
                    <a:pt x="1" y="23"/>
                    <a:pt x="2" y="19"/>
                  </a:cubicBezTo>
                  <a:cubicBezTo>
                    <a:pt x="4" y="15"/>
                    <a:pt x="6" y="12"/>
                    <a:pt x="9" y="9"/>
                  </a:cubicBezTo>
                  <a:cubicBezTo>
                    <a:pt x="12" y="6"/>
                    <a:pt x="15" y="4"/>
                    <a:pt x="19" y="2"/>
                  </a:cubicBezTo>
                  <a:cubicBezTo>
                    <a:pt x="23" y="1"/>
                    <a:pt x="27" y="0"/>
                    <a:pt x="31" y="0"/>
                  </a:cubicBezTo>
                  <a:cubicBezTo>
                    <a:pt x="35" y="0"/>
                    <a:pt x="39" y="1"/>
                    <a:pt x="43" y="2"/>
                  </a:cubicBezTo>
                  <a:cubicBezTo>
                    <a:pt x="46" y="4"/>
                    <a:pt x="49" y="6"/>
                    <a:pt x="52" y="8"/>
                  </a:cubicBezTo>
                  <a:cubicBezTo>
                    <a:pt x="54" y="11"/>
                    <a:pt x="56" y="14"/>
                    <a:pt x="58" y="18"/>
                  </a:cubicBezTo>
                  <a:cubicBezTo>
                    <a:pt x="59" y="22"/>
                    <a:pt x="60" y="26"/>
                    <a:pt x="60" y="31"/>
                  </a:cubicBezTo>
                  <a:close/>
                </a:path>
              </a:pathLst>
            </a:custGeom>
            <a:solidFill>
              <a:srgbClr val="004A7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" name="Freeform 41"/>
            <p:cNvSpPr>
              <a:spLocks noEditPoints="1"/>
            </p:cNvSpPr>
            <p:nvPr userDrawn="1"/>
          </p:nvSpPr>
          <p:spPr bwMode="auto">
            <a:xfrm>
              <a:off x="8102601" y="-627063"/>
              <a:ext cx="203200" cy="236538"/>
            </a:xfrm>
            <a:custGeom>
              <a:avLst/>
              <a:gdLst>
                <a:gd name="T0" fmla="*/ 39 w 54"/>
                <a:gd name="T1" fmla="*/ 33 h 63"/>
                <a:gd name="T2" fmla="*/ 30 w 54"/>
                <a:gd name="T3" fmla="*/ 33 h 63"/>
                <a:gd name="T4" fmla="*/ 21 w 54"/>
                <a:gd name="T5" fmla="*/ 35 h 63"/>
                <a:gd name="T6" fmla="*/ 15 w 54"/>
                <a:gd name="T7" fmla="*/ 38 h 63"/>
                <a:gd name="T8" fmla="*/ 12 w 54"/>
                <a:gd name="T9" fmla="*/ 44 h 63"/>
                <a:gd name="T10" fmla="*/ 14 w 54"/>
                <a:gd name="T11" fmla="*/ 48 h 63"/>
                <a:gd name="T12" fmla="*/ 16 w 54"/>
                <a:gd name="T13" fmla="*/ 51 h 63"/>
                <a:gd name="T14" fmla="*/ 20 w 54"/>
                <a:gd name="T15" fmla="*/ 53 h 63"/>
                <a:gd name="T16" fmla="*/ 25 w 54"/>
                <a:gd name="T17" fmla="*/ 53 h 63"/>
                <a:gd name="T18" fmla="*/ 37 w 54"/>
                <a:gd name="T19" fmla="*/ 48 h 63"/>
                <a:gd name="T20" fmla="*/ 42 w 54"/>
                <a:gd name="T21" fmla="*/ 36 h 63"/>
                <a:gd name="T22" fmla="*/ 42 w 54"/>
                <a:gd name="T23" fmla="*/ 33 h 63"/>
                <a:gd name="T24" fmla="*/ 39 w 54"/>
                <a:gd name="T25" fmla="*/ 33 h 63"/>
                <a:gd name="T26" fmla="*/ 42 w 54"/>
                <a:gd name="T27" fmla="*/ 23 h 63"/>
                <a:gd name="T28" fmla="*/ 38 w 54"/>
                <a:gd name="T29" fmla="*/ 13 h 63"/>
                <a:gd name="T30" fmla="*/ 27 w 54"/>
                <a:gd name="T31" fmla="*/ 10 h 63"/>
                <a:gd name="T32" fmla="*/ 18 w 54"/>
                <a:gd name="T33" fmla="*/ 11 h 63"/>
                <a:gd name="T34" fmla="*/ 10 w 54"/>
                <a:gd name="T35" fmla="*/ 16 h 63"/>
                <a:gd name="T36" fmla="*/ 4 w 54"/>
                <a:gd name="T37" fmla="*/ 9 h 63"/>
                <a:gd name="T38" fmla="*/ 15 w 54"/>
                <a:gd name="T39" fmla="*/ 2 h 63"/>
                <a:gd name="T40" fmla="*/ 28 w 54"/>
                <a:gd name="T41" fmla="*/ 0 h 63"/>
                <a:gd name="T42" fmla="*/ 39 w 54"/>
                <a:gd name="T43" fmla="*/ 2 h 63"/>
                <a:gd name="T44" fmla="*/ 47 w 54"/>
                <a:gd name="T45" fmla="*/ 7 h 63"/>
                <a:gd name="T46" fmla="*/ 52 w 54"/>
                <a:gd name="T47" fmla="*/ 14 h 63"/>
                <a:gd name="T48" fmla="*/ 53 w 54"/>
                <a:gd name="T49" fmla="*/ 23 h 63"/>
                <a:gd name="T50" fmla="*/ 53 w 54"/>
                <a:gd name="T51" fmla="*/ 49 h 63"/>
                <a:gd name="T52" fmla="*/ 53 w 54"/>
                <a:gd name="T53" fmla="*/ 56 h 63"/>
                <a:gd name="T54" fmla="*/ 54 w 54"/>
                <a:gd name="T55" fmla="*/ 61 h 63"/>
                <a:gd name="T56" fmla="*/ 43 w 54"/>
                <a:gd name="T57" fmla="*/ 61 h 63"/>
                <a:gd name="T58" fmla="*/ 42 w 54"/>
                <a:gd name="T59" fmla="*/ 53 h 63"/>
                <a:gd name="T60" fmla="*/ 42 w 54"/>
                <a:gd name="T61" fmla="*/ 53 h 63"/>
                <a:gd name="T62" fmla="*/ 34 w 54"/>
                <a:gd name="T63" fmla="*/ 60 h 63"/>
                <a:gd name="T64" fmla="*/ 22 w 54"/>
                <a:gd name="T65" fmla="*/ 63 h 63"/>
                <a:gd name="T66" fmla="*/ 15 w 54"/>
                <a:gd name="T67" fmla="*/ 62 h 63"/>
                <a:gd name="T68" fmla="*/ 8 w 54"/>
                <a:gd name="T69" fmla="*/ 59 h 63"/>
                <a:gd name="T70" fmla="*/ 3 w 54"/>
                <a:gd name="T71" fmla="*/ 53 h 63"/>
                <a:gd name="T72" fmla="*/ 0 w 54"/>
                <a:gd name="T73" fmla="*/ 44 h 63"/>
                <a:gd name="T74" fmla="*/ 4 w 54"/>
                <a:gd name="T75" fmla="*/ 34 h 63"/>
                <a:gd name="T76" fmla="*/ 14 w 54"/>
                <a:gd name="T77" fmla="*/ 28 h 63"/>
                <a:gd name="T78" fmla="*/ 27 w 54"/>
                <a:gd name="T79" fmla="*/ 25 h 63"/>
                <a:gd name="T80" fmla="*/ 42 w 54"/>
                <a:gd name="T81" fmla="*/ 24 h 63"/>
                <a:gd name="T82" fmla="*/ 42 w 54"/>
                <a:gd name="T83" fmla="*/ 23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54" h="63">
                  <a:moveTo>
                    <a:pt x="39" y="33"/>
                  </a:moveTo>
                  <a:cubicBezTo>
                    <a:pt x="36" y="33"/>
                    <a:pt x="33" y="33"/>
                    <a:pt x="30" y="33"/>
                  </a:cubicBezTo>
                  <a:cubicBezTo>
                    <a:pt x="27" y="33"/>
                    <a:pt x="24" y="34"/>
                    <a:pt x="21" y="35"/>
                  </a:cubicBezTo>
                  <a:cubicBezTo>
                    <a:pt x="19" y="35"/>
                    <a:pt x="17" y="37"/>
                    <a:pt x="15" y="38"/>
                  </a:cubicBezTo>
                  <a:cubicBezTo>
                    <a:pt x="13" y="40"/>
                    <a:pt x="12" y="42"/>
                    <a:pt x="12" y="44"/>
                  </a:cubicBezTo>
                  <a:cubicBezTo>
                    <a:pt x="12" y="46"/>
                    <a:pt x="13" y="47"/>
                    <a:pt x="14" y="48"/>
                  </a:cubicBezTo>
                  <a:cubicBezTo>
                    <a:pt x="14" y="50"/>
                    <a:pt x="15" y="51"/>
                    <a:pt x="16" y="51"/>
                  </a:cubicBezTo>
                  <a:cubicBezTo>
                    <a:pt x="18" y="52"/>
                    <a:pt x="19" y="53"/>
                    <a:pt x="20" y="53"/>
                  </a:cubicBezTo>
                  <a:cubicBezTo>
                    <a:pt x="22" y="53"/>
                    <a:pt x="23" y="53"/>
                    <a:pt x="25" y="53"/>
                  </a:cubicBezTo>
                  <a:cubicBezTo>
                    <a:pt x="30" y="53"/>
                    <a:pt x="34" y="52"/>
                    <a:pt x="37" y="48"/>
                  </a:cubicBezTo>
                  <a:cubicBezTo>
                    <a:pt x="40" y="45"/>
                    <a:pt x="42" y="41"/>
                    <a:pt x="42" y="36"/>
                  </a:cubicBezTo>
                  <a:cubicBezTo>
                    <a:pt x="42" y="33"/>
                    <a:pt x="42" y="33"/>
                    <a:pt x="42" y="33"/>
                  </a:cubicBezTo>
                  <a:cubicBezTo>
                    <a:pt x="39" y="33"/>
                    <a:pt x="39" y="33"/>
                    <a:pt x="39" y="33"/>
                  </a:cubicBezTo>
                  <a:close/>
                  <a:moveTo>
                    <a:pt x="42" y="23"/>
                  </a:moveTo>
                  <a:cubicBezTo>
                    <a:pt x="42" y="18"/>
                    <a:pt x="41" y="15"/>
                    <a:pt x="38" y="13"/>
                  </a:cubicBezTo>
                  <a:cubicBezTo>
                    <a:pt x="35" y="11"/>
                    <a:pt x="32" y="10"/>
                    <a:pt x="27" y="10"/>
                  </a:cubicBezTo>
                  <a:cubicBezTo>
                    <a:pt x="24" y="10"/>
                    <a:pt x="21" y="10"/>
                    <a:pt x="18" y="11"/>
                  </a:cubicBezTo>
                  <a:cubicBezTo>
                    <a:pt x="15" y="13"/>
                    <a:pt x="12" y="14"/>
                    <a:pt x="10" y="16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7" y="6"/>
                    <a:pt x="10" y="4"/>
                    <a:pt x="15" y="2"/>
                  </a:cubicBezTo>
                  <a:cubicBezTo>
                    <a:pt x="19" y="1"/>
                    <a:pt x="23" y="0"/>
                    <a:pt x="28" y="0"/>
                  </a:cubicBezTo>
                  <a:cubicBezTo>
                    <a:pt x="33" y="0"/>
                    <a:pt x="36" y="1"/>
                    <a:pt x="39" y="2"/>
                  </a:cubicBezTo>
                  <a:cubicBezTo>
                    <a:pt x="43" y="3"/>
                    <a:pt x="45" y="5"/>
                    <a:pt x="47" y="7"/>
                  </a:cubicBezTo>
                  <a:cubicBezTo>
                    <a:pt x="49" y="9"/>
                    <a:pt x="51" y="11"/>
                    <a:pt x="52" y="14"/>
                  </a:cubicBezTo>
                  <a:cubicBezTo>
                    <a:pt x="53" y="17"/>
                    <a:pt x="53" y="20"/>
                    <a:pt x="53" y="23"/>
                  </a:cubicBezTo>
                  <a:cubicBezTo>
                    <a:pt x="53" y="49"/>
                    <a:pt x="53" y="49"/>
                    <a:pt x="53" y="49"/>
                  </a:cubicBezTo>
                  <a:cubicBezTo>
                    <a:pt x="53" y="51"/>
                    <a:pt x="53" y="53"/>
                    <a:pt x="53" y="56"/>
                  </a:cubicBezTo>
                  <a:cubicBezTo>
                    <a:pt x="53" y="58"/>
                    <a:pt x="54" y="60"/>
                    <a:pt x="54" y="61"/>
                  </a:cubicBezTo>
                  <a:cubicBezTo>
                    <a:pt x="43" y="61"/>
                    <a:pt x="43" y="61"/>
                    <a:pt x="43" y="61"/>
                  </a:cubicBezTo>
                  <a:cubicBezTo>
                    <a:pt x="43" y="58"/>
                    <a:pt x="42" y="55"/>
                    <a:pt x="42" y="53"/>
                  </a:cubicBezTo>
                  <a:cubicBezTo>
                    <a:pt x="42" y="53"/>
                    <a:pt x="42" y="53"/>
                    <a:pt x="42" y="53"/>
                  </a:cubicBezTo>
                  <a:cubicBezTo>
                    <a:pt x="40" y="56"/>
                    <a:pt x="37" y="58"/>
                    <a:pt x="34" y="60"/>
                  </a:cubicBezTo>
                  <a:cubicBezTo>
                    <a:pt x="30" y="62"/>
                    <a:pt x="27" y="63"/>
                    <a:pt x="22" y="63"/>
                  </a:cubicBezTo>
                  <a:cubicBezTo>
                    <a:pt x="20" y="63"/>
                    <a:pt x="17" y="62"/>
                    <a:pt x="15" y="62"/>
                  </a:cubicBezTo>
                  <a:cubicBezTo>
                    <a:pt x="12" y="61"/>
                    <a:pt x="10" y="60"/>
                    <a:pt x="8" y="59"/>
                  </a:cubicBezTo>
                  <a:cubicBezTo>
                    <a:pt x="6" y="57"/>
                    <a:pt x="4" y="55"/>
                    <a:pt x="3" y="53"/>
                  </a:cubicBezTo>
                  <a:cubicBezTo>
                    <a:pt x="1" y="51"/>
                    <a:pt x="0" y="48"/>
                    <a:pt x="0" y="44"/>
                  </a:cubicBezTo>
                  <a:cubicBezTo>
                    <a:pt x="0" y="40"/>
                    <a:pt x="2" y="36"/>
                    <a:pt x="4" y="34"/>
                  </a:cubicBezTo>
                  <a:cubicBezTo>
                    <a:pt x="7" y="31"/>
                    <a:pt x="10" y="29"/>
                    <a:pt x="14" y="28"/>
                  </a:cubicBezTo>
                  <a:cubicBezTo>
                    <a:pt x="18" y="26"/>
                    <a:pt x="22" y="25"/>
                    <a:pt x="27" y="25"/>
                  </a:cubicBezTo>
                  <a:cubicBezTo>
                    <a:pt x="32" y="24"/>
                    <a:pt x="37" y="24"/>
                    <a:pt x="42" y="24"/>
                  </a:cubicBezTo>
                  <a:cubicBezTo>
                    <a:pt x="42" y="23"/>
                    <a:pt x="42" y="23"/>
                    <a:pt x="42" y="23"/>
                  </a:cubicBezTo>
                  <a:close/>
                </a:path>
              </a:pathLst>
            </a:custGeom>
            <a:solidFill>
              <a:srgbClr val="004A7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" name="Freeform 42"/>
            <p:cNvSpPr>
              <a:spLocks/>
            </p:cNvSpPr>
            <p:nvPr userDrawn="1"/>
          </p:nvSpPr>
          <p:spPr bwMode="auto">
            <a:xfrm>
              <a:off x="8374063" y="-755650"/>
              <a:ext cx="44450" cy="357188"/>
            </a:xfrm>
            <a:custGeom>
              <a:avLst/>
              <a:gdLst>
                <a:gd name="T0" fmla="*/ 28 w 28"/>
                <a:gd name="T1" fmla="*/ 225 h 225"/>
                <a:gd name="T2" fmla="*/ 0 w 28"/>
                <a:gd name="T3" fmla="*/ 225 h 225"/>
                <a:gd name="T4" fmla="*/ 0 w 28"/>
                <a:gd name="T5" fmla="*/ 0 h 225"/>
                <a:gd name="T6" fmla="*/ 28 w 28"/>
                <a:gd name="T7" fmla="*/ 0 h 225"/>
                <a:gd name="T8" fmla="*/ 28 w 28"/>
                <a:gd name="T9" fmla="*/ 225 h 225"/>
                <a:gd name="T10" fmla="*/ 28 w 28"/>
                <a:gd name="T11" fmla="*/ 225 h 2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8" h="225">
                  <a:moveTo>
                    <a:pt x="28" y="225"/>
                  </a:moveTo>
                  <a:lnTo>
                    <a:pt x="0" y="225"/>
                  </a:lnTo>
                  <a:lnTo>
                    <a:pt x="0" y="0"/>
                  </a:lnTo>
                  <a:lnTo>
                    <a:pt x="28" y="0"/>
                  </a:lnTo>
                  <a:lnTo>
                    <a:pt x="28" y="225"/>
                  </a:lnTo>
                  <a:lnTo>
                    <a:pt x="28" y="225"/>
                  </a:lnTo>
                  <a:close/>
                </a:path>
              </a:pathLst>
            </a:custGeom>
            <a:solidFill>
              <a:srgbClr val="004A7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" name="Freeform 43"/>
            <p:cNvSpPr>
              <a:spLocks/>
            </p:cNvSpPr>
            <p:nvPr userDrawn="1"/>
          </p:nvSpPr>
          <p:spPr bwMode="auto">
            <a:xfrm>
              <a:off x="8459788" y="-684213"/>
              <a:ext cx="142875" cy="290513"/>
            </a:xfrm>
            <a:custGeom>
              <a:avLst/>
              <a:gdLst>
                <a:gd name="T0" fmla="*/ 38 w 38"/>
                <a:gd name="T1" fmla="*/ 26 h 77"/>
                <a:gd name="T2" fmla="*/ 23 w 38"/>
                <a:gd name="T3" fmla="*/ 26 h 77"/>
                <a:gd name="T4" fmla="*/ 23 w 38"/>
                <a:gd name="T5" fmla="*/ 57 h 77"/>
                <a:gd name="T6" fmla="*/ 25 w 38"/>
                <a:gd name="T7" fmla="*/ 65 h 77"/>
                <a:gd name="T8" fmla="*/ 31 w 38"/>
                <a:gd name="T9" fmla="*/ 67 h 77"/>
                <a:gd name="T10" fmla="*/ 35 w 38"/>
                <a:gd name="T11" fmla="*/ 67 h 77"/>
                <a:gd name="T12" fmla="*/ 38 w 38"/>
                <a:gd name="T13" fmla="*/ 66 h 77"/>
                <a:gd name="T14" fmla="*/ 38 w 38"/>
                <a:gd name="T15" fmla="*/ 75 h 77"/>
                <a:gd name="T16" fmla="*/ 34 w 38"/>
                <a:gd name="T17" fmla="*/ 77 h 77"/>
                <a:gd name="T18" fmla="*/ 28 w 38"/>
                <a:gd name="T19" fmla="*/ 77 h 77"/>
                <a:gd name="T20" fmla="*/ 15 w 38"/>
                <a:gd name="T21" fmla="*/ 72 h 77"/>
                <a:gd name="T22" fmla="*/ 11 w 38"/>
                <a:gd name="T23" fmla="*/ 59 h 77"/>
                <a:gd name="T24" fmla="*/ 11 w 38"/>
                <a:gd name="T25" fmla="*/ 26 h 77"/>
                <a:gd name="T26" fmla="*/ 0 w 38"/>
                <a:gd name="T27" fmla="*/ 26 h 77"/>
                <a:gd name="T28" fmla="*/ 0 w 38"/>
                <a:gd name="T29" fmla="*/ 17 h 77"/>
                <a:gd name="T30" fmla="*/ 11 w 38"/>
                <a:gd name="T31" fmla="*/ 17 h 77"/>
                <a:gd name="T32" fmla="*/ 11 w 38"/>
                <a:gd name="T33" fmla="*/ 0 h 77"/>
                <a:gd name="T34" fmla="*/ 23 w 38"/>
                <a:gd name="T35" fmla="*/ 0 h 77"/>
                <a:gd name="T36" fmla="*/ 23 w 38"/>
                <a:gd name="T37" fmla="*/ 17 h 77"/>
                <a:gd name="T38" fmla="*/ 38 w 38"/>
                <a:gd name="T39" fmla="*/ 17 h 77"/>
                <a:gd name="T40" fmla="*/ 38 w 38"/>
                <a:gd name="T41" fmla="*/ 26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8" h="77">
                  <a:moveTo>
                    <a:pt x="38" y="26"/>
                  </a:moveTo>
                  <a:cubicBezTo>
                    <a:pt x="23" y="26"/>
                    <a:pt x="23" y="26"/>
                    <a:pt x="23" y="26"/>
                  </a:cubicBezTo>
                  <a:cubicBezTo>
                    <a:pt x="23" y="57"/>
                    <a:pt x="23" y="57"/>
                    <a:pt x="23" y="57"/>
                  </a:cubicBezTo>
                  <a:cubicBezTo>
                    <a:pt x="23" y="61"/>
                    <a:pt x="23" y="63"/>
                    <a:pt x="25" y="65"/>
                  </a:cubicBezTo>
                  <a:cubicBezTo>
                    <a:pt x="26" y="66"/>
                    <a:pt x="28" y="67"/>
                    <a:pt x="31" y="67"/>
                  </a:cubicBezTo>
                  <a:cubicBezTo>
                    <a:pt x="32" y="67"/>
                    <a:pt x="33" y="67"/>
                    <a:pt x="35" y="67"/>
                  </a:cubicBezTo>
                  <a:cubicBezTo>
                    <a:pt x="36" y="67"/>
                    <a:pt x="37" y="66"/>
                    <a:pt x="38" y="66"/>
                  </a:cubicBezTo>
                  <a:cubicBezTo>
                    <a:pt x="38" y="75"/>
                    <a:pt x="38" y="75"/>
                    <a:pt x="38" y="75"/>
                  </a:cubicBezTo>
                  <a:cubicBezTo>
                    <a:pt x="37" y="76"/>
                    <a:pt x="35" y="76"/>
                    <a:pt x="34" y="77"/>
                  </a:cubicBezTo>
                  <a:cubicBezTo>
                    <a:pt x="32" y="77"/>
                    <a:pt x="30" y="77"/>
                    <a:pt x="28" y="77"/>
                  </a:cubicBezTo>
                  <a:cubicBezTo>
                    <a:pt x="23" y="77"/>
                    <a:pt x="18" y="76"/>
                    <a:pt x="15" y="72"/>
                  </a:cubicBezTo>
                  <a:cubicBezTo>
                    <a:pt x="12" y="69"/>
                    <a:pt x="11" y="65"/>
                    <a:pt x="11" y="59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17"/>
                    <a:pt x="0" y="17"/>
                    <a:pt x="0" y="17"/>
                  </a:cubicBezTo>
                  <a:cubicBezTo>
                    <a:pt x="11" y="17"/>
                    <a:pt x="11" y="17"/>
                    <a:pt x="11" y="17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3" y="17"/>
                    <a:pt x="23" y="17"/>
                    <a:pt x="23" y="17"/>
                  </a:cubicBezTo>
                  <a:cubicBezTo>
                    <a:pt x="38" y="17"/>
                    <a:pt x="38" y="17"/>
                    <a:pt x="38" y="17"/>
                  </a:cubicBezTo>
                  <a:cubicBezTo>
                    <a:pt x="38" y="26"/>
                    <a:pt x="38" y="26"/>
                    <a:pt x="38" y="26"/>
                  </a:cubicBezTo>
                  <a:close/>
                </a:path>
              </a:pathLst>
            </a:custGeom>
            <a:solidFill>
              <a:srgbClr val="004A7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" name="Freeform 44"/>
            <p:cNvSpPr>
              <a:spLocks/>
            </p:cNvSpPr>
            <p:nvPr userDrawn="1"/>
          </p:nvSpPr>
          <p:spPr bwMode="auto">
            <a:xfrm>
              <a:off x="8658226" y="-755650"/>
              <a:ext cx="200025" cy="357188"/>
            </a:xfrm>
            <a:custGeom>
              <a:avLst/>
              <a:gdLst>
                <a:gd name="T0" fmla="*/ 12 w 53"/>
                <a:gd name="T1" fmla="*/ 45 h 95"/>
                <a:gd name="T2" fmla="*/ 19 w 53"/>
                <a:gd name="T3" fmla="*/ 37 h 95"/>
                <a:gd name="T4" fmla="*/ 31 w 53"/>
                <a:gd name="T5" fmla="*/ 34 h 95"/>
                <a:gd name="T6" fmla="*/ 41 w 53"/>
                <a:gd name="T7" fmla="*/ 36 h 95"/>
                <a:gd name="T8" fmla="*/ 48 w 53"/>
                <a:gd name="T9" fmla="*/ 41 h 95"/>
                <a:gd name="T10" fmla="*/ 52 w 53"/>
                <a:gd name="T11" fmla="*/ 49 h 95"/>
                <a:gd name="T12" fmla="*/ 53 w 53"/>
                <a:gd name="T13" fmla="*/ 58 h 95"/>
                <a:gd name="T14" fmla="*/ 53 w 53"/>
                <a:gd name="T15" fmla="*/ 95 h 95"/>
                <a:gd name="T16" fmla="*/ 41 w 53"/>
                <a:gd name="T17" fmla="*/ 95 h 95"/>
                <a:gd name="T18" fmla="*/ 41 w 53"/>
                <a:gd name="T19" fmla="*/ 62 h 95"/>
                <a:gd name="T20" fmla="*/ 41 w 53"/>
                <a:gd name="T21" fmla="*/ 55 h 95"/>
                <a:gd name="T22" fmla="*/ 39 w 53"/>
                <a:gd name="T23" fmla="*/ 49 h 95"/>
                <a:gd name="T24" fmla="*/ 34 w 53"/>
                <a:gd name="T25" fmla="*/ 45 h 95"/>
                <a:gd name="T26" fmla="*/ 28 w 53"/>
                <a:gd name="T27" fmla="*/ 44 h 95"/>
                <a:gd name="T28" fmla="*/ 16 w 53"/>
                <a:gd name="T29" fmla="*/ 49 h 95"/>
                <a:gd name="T30" fmla="*/ 12 w 53"/>
                <a:gd name="T31" fmla="*/ 64 h 95"/>
                <a:gd name="T32" fmla="*/ 12 w 53"/>
                <a:gd name="T33" fmla="*/ 95 h 95"/>
                <a:gd name="T34" fmla="*/ 0 w 53"/>
                <a:gd name="T35" fmla="*/ 95 h 95"/>
                <a:gd name="T36" fmla="*/ 0 w 53"/>
                <a:gd name="T37" fmla="*/ 0 h 95"/>
                <a:gd name="T38" fmla="*/ 12 w 53"/>
                <a:gd name="T39" fmla="*/ 0 h 95"/>
                <a:gd name="T40" fmla="*/ 12 w 53"/>
                <a:gd name="T41" fmla="*/ 45 h 95"/>
                <a:gd name="T42" fmla="*/ 12 w 53"/>
                <a:gd name="T43" fmla="*/ 45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53" h="95">
                  <a:moveTo>
                    <a:pt x="12" y="45"/>
                  </a:moveTo>
                  <a:cubicBezTo>
                    <a:pt x="13" y="42"/>
                    <a:pt x="16" y="39"/>
                    <a:pt x="19" y="37"/>
                  </a:cubicBezTo>
                  <a:cubicBezTo>
                    <a:pt x="23" y="35"/>
                    <a:pt x="26" y="34"/>
                    <a:pt x="31" y="34"/>
                  </a:cubicBezTo>
                  <a:cubicBezTo>
                    <a:pt x="35" y="34"/>
                    <a:pt x="38" y="35"/>
                    <a:pt x="41" y="36"/>
                  </a:cubicBezTo>
                  <a:cubicBezTo>
                    <a:pt x="43" y="37"/>
                    <a:pt x="46" y="39"/>
                    <a:pt x="48" y="41"/>
                  </a:cubicBezTo>
                  <a:cubicBezTo>
                    <a:pt x="49" y="43"/>
                    <a:pt x="51" y="46"/>
                    <a:pt x="52" y="49"/>
                  </a:cubicBezTo>
                  <a:cubicBezTo>
                    <a:pt x="53" y="52"/>
                    <a:pt x="53" y="55"/>
                    <a:pt x="53" y="58"/>
                  </a:cubicBezTo>
                  <a:cubicBezTo>
                    <a:pt x="53" y="95"/>
                    <a:pt x="53" y="95"/>
                    <a:pt x="53" y="95"/>
                  </a:cubicBezTo>
                  <a:cubicBezTo>
                    <a:pt x="41" y="95"/>
                    <a:pt x="41" y="95"/>
                    <a:pt x="41" y="95"/>
                  </a:cubicBezTo>
                  <a:cubicBezTo>
                    <a:pt x="41" y="62"/>
                    <a:pt x="41" y="62"/>
                    <a:pt x="41" y="62"/>
                  </a:cubicBezTo>
                  <a:cubicBezTo>
                    <a:pt x="41" y="60"/>
                    <a:pt x="41" y="57"/>
                    <a:pt x="41" y="55"/>
                  </a:cubicBezTo>
                  <a:cubicBezTo>
                    <a:pt x="40" y="53"/>
                    <a:pt x="40" y="51"/>
                    <a:pt x="39" y="49"/>
                  </a:cubicBezTo>
                  <a:cubicBezTo>
                    <a:pt x="38" y="48"/>
                    <a:pt x="36" y="46"/>
                    <a:pt x="34" y="45"/>
                  </a:cubicBezTo>
                  <a:cubicBezTo>
                    <a:pt x="33" y="44"/>
                    <a:pt x="31" y="44"/>
                    <a:pt x="28" y="44"/>
                  </a:cubicBezTo>
                  <a:cubicBezTo>
                    <a:pt x="23" y="44"/>
                    <a:pt x="19" y="46"/>
                    <a:pt x="16" y="49"/>
                  </a:cubicBezTo>
                  <a:cubicBezTo>
                    <a:pt x="13" y="53"/>
                    <a:pt x="12" y="58"/>
                    <a:pt x="12" y="64"/>
                  </a:cubicBezTo>
                  <a:cubicBezTo>
                    <a:pt x="12" y="95"/>
                    <a:pt x="12" y="95"/>
                    <a:pt x="12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2" y="45"/>
                    <a:pt x="12" y="45"/>
                    <a:pt x="12" y="45"/>
                  </a:cubicBezTo>
                  <a:cubicBezTo>
                    <a:pt x="12" y="45"/>
                    <a:pt x="12" y="45"/>
                    <a:pt x="12" y="45"/>
                  </a:cubicBezTo>
                  <a:close/>
                </a:path>
              </a:pathLst>
            </a:custGeom>
            <a:solidFill>
              <a:srgbClr val="004A7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" name="Freeform 45"/>
            <p:cNvSpPr>
              <a:spLocks noEditPoints="1"/>
            </p:cNvSpPr>
            <p:nvPr userDrawn="1"/>
          </p:nvSpPr>
          <p:spPr bwMode="auto">
            <a:xfrm>
              <a:off x="9004301" y="-741363"/>
              <a:ext cx="311150" cy="350838"/>
            </a:xfrm>
            <a:custGeom>
              <a:avLst/>
              <a:gdLst>
                <a:gd name="T0" fmla="*/ 45 w 83"/>
                <a:gd name="T1" fmla="*/ 21 h 93"/>
                <a:gd name="T2" fmla="*/ 42 w 83"/>
                <a:gd name="T3" fmla="*/ 13 h 93"/>
                <a:gd name="T4" fmla="*/ 33 w 83"/>
                <a:gd name="T5" fmla="*/ 10 h 93"/>
                <a:gd name="T6" fmla="*/ 25 w 83"/>
                <a:gd name="T7" fmla="*/ 13 h 93"/>
                <a:gd name="T8" fmla="*/ 21 w 83"/>
                <a:gd name="T9" fmla="*/ 22 h 93"/>
                <a:gd name="T10" fmla="*/ 22 w 83"/>
                <a:gd name="T11" fmla="*/ 26 h 93"/>
                <a:gd name="T12" fmla="*/ 24 w 83"/>
                <a:gd name="T13" fmla="*/ 30 h 93"/>
                <a:gd name="T14" fmla="*/ 27 w 83"/>
                <a:gd name="T15" fmla="*/ 34 h 93"/>
                <a:gd name="T16" fmla="*/ 30 w 83"/>
                <a:gd name="T17" fmla="*/ 37 h 93"/>
                <a:gd name="T18" fmla="*/ 36 w 83"/>
                <a:gd name="T19" fmla="*/ 34 h 93"/>
                <a:gd name="T20" fmla="*/ 40 w 83"/>
                <a:gd name="T21" fmla="*/ 31 h 93"/>
                <a:gd name="T22" fmla="*/ 43 w 83"/>
                <a:gd name="T23" fmla="*/ 26 h 93"/>
                <a:gd name="T24" fmla="*/ 45 w 83"/>
                <a:gd name="T25" fmla="*/ 21 h 93"/>
                <a:gd name="T26" fmla="*/ 26 w 83"/>
                <a:gd name="T27" fmla="*/ 50 h 93"/>
                <a:gd name="T28" fmla="*/ 16 w 83"/>
                <a:gd name="T29" fmla="*/ 56 h 93"/>
                <a:gd name="T30" fmla="*/ 12 w 83"/>
                <a:gd name="T31" fmla="*/ 67 h 93"/>
                <a:gd name="T32" fmla="*/ 14 w 83"/>
                <a:gd name="T33" fmla="*/ 74 h 93"/>
                <a:gd name="T34" fmla="*/ 17 w 83"/>
                <a:gd name="T35" fmla="*/ 79 h 93"/>
                <a:gd name="T36" fmla="*/ 23 w 83"/>
                <a:gd name="T37" fmla="*/ 82 h 93"/>
                <a:gd name="T38" fmla="*/ 29 w 83"/>
                <a:gd name="T39" fmla="*/ 83 h 93"/>
                <a:gd name="T40" fmla="*/ 40 w 83"/>
                <a:gd name="T41" fmla="*/ 80 h 93"/>
                <a:gd name="T42" fmla="*/ 48 w 83"/>
                <a:gd name="T43" fmla="*/ 72 h 93"/>
                <a:gd name="T44" fmla="*/ 26 w 83"/>
                <a:gd name="T45" fmla="*/ 50 h 93"/>
                <a:gd name="T46" fmla="*/ 63 w 83"/>
                <a:gd name="T47" fmla="*/ 70 h 93"/>
                <a:gd name="T48" fmla="*/ 83 w 83"/>
                <a:gd name="T49" fmla="*/ 91 h 93"/>
                <a:gd name="T50" fmla="*/ 67 w 83"/>
                <a:gd name="T51" fmla="*/ 91 h 93"/>
                <a:gd name="T52" fmla="*/ 55 w 83"/>
                <a:gd name="T53" fmla="*/ 79 h 93"/>
                <a:gd name="T54" fmla="*/ 44 w 83"/>
                <a:gd name="T55" fmla="*/ 89 h 93"/>
                <a:gd name="T56" fmla="*/ 29 w 83"/>
                <a:gd name="T57" fmla="*/ 93 h 93"/>
                <a:gd name="T58" fmla="*/ 17 w 83"/>
                <a:gd name="T59" fmla="*/ 91 h 93"/>
                <a:gd name="T60" fmla="*/ 8 w 83"/>
                <a:gd name="T61" fmla="*/ 86 h 93"/>
                <a:gd name="T62" fmla="*/ 2 w 83"/>
                <a:gd name="T63" fmla="*/ 78 h 93"/>
                <a:gd name="T64" fmla="*/ 0 w 83"/>
                <a:gd name="T65" fmla="*/ 68 h 93"/>
                <a:gd name="T66" fmla="*/ 1 w 83"/>
                <a:gd name="T67" fmla="*/ 59 h 93"/>
                <a:gd name="T68" fmla="*/ 6 w 83"/>
                <a:gd name="T69" fmla="*/ 51 h 93"/>
                <a:gd name="T70" fmla="*/ 12 w 83"/>
                <a:gd name="T71" fmla="*/ 46 h 93"/>
                <a:gd name="T72" fmla="*/ 20 w 83"/>
                <a:gd name="T73" fmla="*/ 42 h 93"/>
                <a:gd name="T74" fmla="*/ 12 w 83"/>
                <a:gd name="T75" fmla="*/ 32 h 93"/>
                <a:gd name="T76" fmla="*/ 9 w 83"/>
                <a:gd name="T77" fmla="*/ 21 h 93"/>
                <a:gd name="T78" fmla="*/ 11 w 83"/>
                <a:gd name="T79" fmla="*/ 12 h 93"/>
                <a:gd name="T80" fmla="*/ 17 w 83"/>
                <a:gd name="T81" fmla="*/ 5 h 93"/>
                <a:gd name="T82" fmla="*/ 24 w 83"/>
                <a:gd name="T83" fmla="*/ 1 h 93"/>
                <a:gd name="T84" fmla="*/ 33 w 83"/>
                <a:gd name="T85" fmla="*/ 0 h 93"/>
                <a:gd name="T86" fmla="*/ 42 w 83"/>
                <a:gd name="T87" fmla="*/ 1 h 93"/>
                <a:gd name="T88" fmla="*/ 49 w 83"/>
                <a:gd name="T89" fmla="*/ 5 h 93"/>
                <a:gd name="T90" fmla="*/ 54 w 83"/>
                <a:gd name="T91" fmla="*/ 12 h 93"/>
                <a:gd name="T92" fmla="*/ 56 w 83"/>
                <a:gd name="T93" fmla="*/ 21 h 93"/>
                <a:gd name="T94" fmla="*/ 55 w 83"/>
                <a:gd name="T95" fmla="*/ 29 h 93"/>
                <a:gd name="T96" fmla="*/ 50 w 83"/>
                <a:gd name="T97" fmla="*/ 35 h 93"/>
                <a:gd name="T98" fmla="*/ 44 w 83"/>
                <a:gd name="T99" fmla="*/ 40 h 93"/>
                <a:gd name="T100" fmla="*/ 37 w 83"/>
                <a:gd name="T101" fmla="*/ 44 h 93"/>
                <a:gd name="T102" fmla="*/ 55 w 83"/>
                <a:gd name="T103" fmla="*/ 62 h 93"/>
                <a:gd name="T104" fmla="*/ 66 w 83"/>
                <a:gd name="T105" fmla="*/ 44 h 93"/>
                <a:gd name="T106" fmla="*/ 80 w 83"/>
                <a:gd name="T107" fmla="*/ 44 h 93"/>
                <a:gd name="T108" fmla="*/ 63 w 83"/>
                <a:gd name="T109" fmla="*/ 70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83" h="93">
                  <a:moveTo>
                    <a:pt x="45" y="21"/>
                  </a:moveTo>
                  <a:cubicBezTo>
                    <a:pt x="45" y="18"/>
                    <a:pt x="44" y="15"/>
                    <a:pt x="42" y="13"/>
                  </a:cubicBezTo>
                  <a:cubicBezTo>
                    <a:pt x="39" y="11"/>
                    <a:pt x="37" y="10"/>
                    <a:pt x="33" y="10"/>
                  </a:cubicBezTo>
                  <a:cubicBezTo>
                    <a:pt x="30" y="10"/>
                    <a:pt x="27" y="11"/>
                    <a:pt x="25" y="13"/>
                  </a:cubicBezTo>
                  <a:cubicBezTo>
                    <a:pt x="23" y="15"/>
                    <a:pt x="21" y="18"/>
                    <a:pt x="21" y="22"/>
                  </a:cubicBezTo>
                  <a:cubicBezTo>
                    <a:pt x="21" y="23"/>
                    <a:pt x="22" y="25"/>
                    <a:pt x="22" y="26"/>
                  </a:cubicBezTo>
                  <a:cubicBezTo>
                    <a:pt x="23" y="27"/>
                    <a:pt x="24" y="29"/>
                    <a:pt x="24" y="30"/>
                  </a:cubicBezTo>
                  <a:cubicBezTo>
                    <a:pt x="25" y="32"/>
                    <a:pt x="26" y="33"/>
                    <a:pt x="27" y="34"/>
                  </a:cubicBezTo>
                  <a:cubicBezTo>
                    <a:pt x="28" y="35"/>
                    <a:pt x="29" y="36"/>
                    <a:pt x="30" y="37"/>
                  </a:cubicBezTo>
                  <a:cubicBezTo>
                    <a:pt x="32" y="36"/>
                    <a:pt x="34" y="35"/>
                    <a:pt x="36" y="34"/>
                  </a:cubicBezTo>
                  <a:cubicBezTo>
                    <a:pt x="37" y="33"/>
                    <a:pt x="39" y="32"/>
                    <a:pt x="40" y="31"/>
                  </a:cubicBezTo>
                  <a:cubicBezTo>
                    <a:pt x="42" y="30"/>
                    <a:pt x="43" y="28"/>
                    <a:pt x="43" y="26"/>
                  </a:cubicBezTo>
                  <a:cubicBezTo>
                    <a:pt x="44" y="25"/>
                    <a:pt x="45" y="23"/>
                    <a:pt x="45" y="21"/>
                  </a:cubicBezTo>
                  <a:close/>
                  <a:moveTo>
                    <a:pt x="26" y="50"/>
                  </a:moveTo>
                  <a:cubicBezTo>
                    <a:pt x="22" y="51"/>
                    <a:pt x="19" y="54"/>
                    <a:pt x="16" y="56"/>
                  </a:cubicBezTo>
                  <a:cubicBezTo>
                    <a:pt x="13" y="59"/>
                    <a:pt x="12" y="63"/>
                    <a:pt x="12" y="67"/>
                  </a:cubicBezTo>
                  <a:cubicBezTo>
                    <a:pt x="12" y="70"/>
                    <a:pt x="13" y="72"/>
                    <a:pt x="14" y="74"/>
                  </a:cubicBezTo>
                  <a:cubicBezTo>
                    <a:pt x="14" y="76"/>
                    <a:pt x="16" y="77"/>
                    <a:pt x="17" y="79"/>
                  </a:cubicBezTo>
                  <a:cubicBezTo>
                    <a:pt x="19" y="80"/>
                    <a:pt x="21" y="81"/>
                    <a:pt x="23" y="82"/>
                  </a:cubicBezTo>
                  <a:cubicBezTo>
                    <a:pt x="25" y="82"/>
                    <a:pt x="27" y="83"/>
                    <a:pt x="29" y="83"/>
                  </a:cubicBezTo>
                  <a:cubicBezTo>
                    <a:pt x="33" y="83"/>
                    <a:pt x="37" y="82"/>
                    <a:pt x="40" y="80"/>
                  </a:cubicBezTo>
                  <a:cubicBezTo>
                    <a:pt x="42" y="78"/>
                    <a:pt x="45" y="75"/>
                    <a:pt x="48" y="72"/>
                  </a:cubicBezTo>
                  <a:cubicBezTo>
                    <a:pt x="26" y="50"/>
                    <a:pt x="26" y="50"/>
                    <a:pt x="26" y="50"/>
                  </a:cubicBezTo>
                  <a:close/>
                  <a:moveTo>
                    <a:pt x="63" y="70"/>
                  </a:moveTo>
                  <a:cubicBezTo>
                    <a:pt x="83" y="91"/>
                    <a:pt x="83" y="91"/>
                    <a:pt x="83" y="91"/>
                  </a:cubicBezTo>
                  <a:cubicBezTo>
                    <a:pt x="67" y="91"/>
                    <a:pt x="67" y="91"/>
                    <a:pt x="67" y="91"/>
                  </a:cubicBezTo>
                  <a:cubicBezTo>
                    <a:pt x="55" y="79"/>
                    <a:pt x="55" y="79"/>
                    <a:pt x="55" y="79"/>
                  </a:cubicBezTo>
                  <a:cubicBezTo>
                    <a:pt x="52" y="84"/>
                    <a:pt x="48" y="87"/>
                    <a:pt x="44" y="89"/>
                  </a:cubicBezTo>
                  <a:cubicBezTo>
                    <a:pt x="40" y="92"/>
                    <a:pt x="35" y="93"/>
                    <a:pt x="29" y="93"/>
                  </a:cubicBezTo>
                  <a:cubicBezTo>
                    <a:pt x="25" y="93"/>
                    <a:pt x="21" y="92"/>
                    <a:pt x="17" y="91"/>
                  </a:cubicBezTo>
                  <a:cubicBezTo>
                    <a:pt x="14" y="90"/>
                    <a:pt x="11" y="88"/>
                    <a:pt x="8" y="86"/>
                  </a:cubicBezTo>
                  <a:cubicBezTo>
                    <a:pt x="6" y="84"/>
                    <a:pt x="3" y="81"/>
                    <a:pt x="2" y="78"/>
                  </a:cubicBezTo>
                  <a:cubicBezTo>
                    <a:pt x="0" y="75"/>
                    <a:pt x="0" y="72"/>
                    <a:pt x="0" y="68"/>
                  </a:cubicBezTo>
                  <a:cubicBezTo>
                    <a:pt x="0" y="64"/>
                    <a:pt x="0" y="61"/>
                    <a:pt x="1" y="59"/>
                  </a:cubicBezTo>
                  <a:cubicBezTo>
                    <a:pt x="2" y="56"/>
                    <a:pt x="4" y="54"/>
                    <a:pt x="6" y="51"/>
                  </a:cubicBezTo>
                  <a:cubicBezTo>
                    <a:pt x="8" y="49"/>
                    <a:pt x="10" y="48"/>
                    <a:pt x="12" y="46"/>
                  </a:cubicBezTo>
                  <a:cubicBezTo>
                    <a:pt x="15" y="44"/>
                    <a:pt x="17" y="43"/>
                    <a:pt x="20" y="42"/>
                  </a:cubicBezTo>
                  <a:cubicBezTo>
                    <a:pt x="17" y="39"/>
                    <a:pt x="14" y="36"/>
                    <a:pt x="12" y="32"/>
                  </a:cubicBezTo>
                  <a:cubicBezTo>
                    <a:pt x="10" y="29"/>
                    <a:pt x="9" y="25"/>
                    <a:pt x="9" y="21"/>
                  </a:cubicBezTo>
                  <a:cubicBezTo>
                    <a:pt x="9" y="18"/>
                    <a:pt x="10" y="15"/>
                    <a:pt x="11" y="12"/>
                  </a:cubicBezTo>
                  <a:cubicBezTo>
                    <a:pt x="13" y="9"/>
                    <a:pt x="14" y="7"/>
                    <a:pt x="17" y="5"/>
                  </a:cubicBezTo>
                  <a:cubicBezTo>
                    <a:pt x="19" y="4"/>
                    <a:pt x="21" y="2"/>
                    <a:pt x="24" y="1"/>
                  </a:cubicBezTo>
                  <a:cubicBezTo>
                    <a:pt x="27" y="0"/>
                    <a:pt x="30" y="0"/>
                    <a:pt x="33" y="0"/>
                  </a:cubicBezTo>
                  <a:cubicBezTo>
                    <a:pt x="36" y="0"/>
                    <a:pt x="39" y="0"/>
                    <a:pt x="42" y="1"/>
                  </a:cubicBezTo>
                  <a:cubicBezTo>
                    <a:pt x="45" y="2"/>
                    <a:pt x="47" y="4"/>
                    <a:pt x="49" y="5"/>
                  </a:cubicBezTo>
                  <a:cubicBezTo>
                    <a:pt x="51" y="7"/>
                    <a:pt x="53" y="9"/>
                    <a:pt x="54" y="12"/>
                  </a:cubicBezTo>
                  <a:cubicBezTo>
                    <a:pt x="55" y="14"/>
                    <a:pt x="56" y="17"/>
                    <a:pt x="56" y="21"/>
                  </a:cubicBezTo>
                  <a:cubicBezTo>
                    <a:pt x="56" y="24"/>
                    <a:pt x="56" y="26"/>
                    <a:pt x="55" y="29"/>
                  </a:cubicBezTo>
                  <a:cubicBezTo>
                    <a:pt x="53" y="31"/>
                    <a:pt x="52" y="33"/>
                    <a:pt x="50" y="35"/>
                  </a:cubicBezTo>
                  <a:cubicBezTo>
                    <a:pt x="49" y="37"/>
                    <a:pt x="47" y="39"/>
                    <a:pt x="44" y="40"/>
                  </a:cubicBezTo>
                  <a:cubicBezTo>
                    <a:pt x="42" y="42"/>
                    <a:pt x="40" y="43"/>
                    <a:pt x="37" y="44"/>
                  </a:cubicBezTo>
                  <a:cubicBezTo>
                    <a:pt x="55" y="62"/>
                    <a:pt x="55" y="62"/>
                    <a:pt x="55" y="62"/>
                  </a:cubicBezTo>
                  <a:cubicBezTo>
                    <a:pt x="66" y="44"/>
                    <a:pt x="66" y="44"/>
                    <a:pt x="66" y="44"/>
                  </a:cubicBezTo>
                  <a:cubicBezTo>
                    <a:pt x="80" y="44"/>
                    <a:pt x="80" y="44"/>
                    <a:pt x="80" y="44"/>
                  </a:cubicBezTo>
                  <a:cubicBezTo>
                    <a:pt x="63" y="70"/>
                    <a:pt x="63" y="70"/>
                    <a:pt x="63" y="70"/>
                  </a:cubicBezTo>
                  <a:close/>
                </a:path>
              </a:pathLst>
            </a:custGeom>
            <a:solidFill>
              <a:srgbClr val="004A7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" name="Freeform 46"/>
            <p:cNvSpPr>
              <a:spLocks noEditPoints="1"/>
            </p:cNvSpPr>
            <p:nvPr userDrawn="1"/>
          </p:nvSpPr>
          <p:spPr bwMode="auto">
            <a:xfrm>
              <a:off x="9447213" y="-741363"/>
              <a:ext cx="371475" cy="342900"/>
            </a:xfrm>
            <a:custGeom>
              <a:avLst/>
              <a:gdLst>
                <a:gd name="T0" fmla="*/ 14 w 99"/>
                <a:gd name="T1" fmla="*/ 46 h 91"/>
                <a:gd name="T2" fmla="*/ 16 w 99"/>
                <a:gd name="T3" fmla="*/ 59 h 91"/>
                <a:gd name="T4" fmla="*/ 23 w 99"/>
                <a:gd name="T5" fmla="*/ 70 h 91"/>
                <a:gd name="T6" fmla="*/ 33 w 99"/>
                <a:gd name="T7" fmla="*/ 77 h 91"/>
                <a:gd name="T8" fmla="*/ 46 w 99"/>
                <a:gd name="T9" fmla="*/ 80 h 91"/>
                <a:gd name="T10" fmla="*/ 60 w 99"/>
                <a:gd name="T11" fmla="*/ 77 h 91"/>
                <a:gd name="T12" fmla="*/ 70 w 99"/>
                <a:gd name="T13" fmla="*/ 70 h 91"/>
                <a:gd name="T14" fmla="*/ 77 w 99"/>
                <a:gd name="T15" fmla="*/ 59 h 91"/>
                <a:gd name="T16" fmla="*/ 79 w 99"/>
                <a:gd name="T17" fmla="*/ 46 h 91"/>
                <a:gd name="T18" fmla="*/ 77 w 99"/>
                <a:gd name="T19" fmla="*/ 32 h 91"/>
                <a:gd name="T20" fmla="*/ 70 w 99"/>
                <a:gd name="T21" fmla="*/ 21 h 91"/>
                <a:gd name="T22" fmla="*/ 60 w 99"/>
                <a:gd name="T23" fmla="*/ 14 h 91"/>
                <a:gd name="T24" fmla="*/ 47 w 99"/>
                <a:gd name="T25" fmla="*/ 11 h 91"/>
                <a:gd name="T26" fmla="*/ 33 w 99"/>
                <a:gd name="T27" fmla="*/ 14 h 91"/>
                <a:gd name="T28" fmla="*/ 23 w 99"/>
                <a:gd name="T29" fmla="*/ 21 h 91"/>
                <a:gd name="T30" fmla="*/ 16 w 99"/>
                <a:gd name="T31" fmla="*/ 32 h 91"/>
                <a:gd name="T32" fmla="*/ 14 w 99"/>
                <a:gd name="T33" fmla="*/ 46 h 91"/>
                <a:gd name="T34" fmla="*/ 99 w 99"/>
                <a:gd name="T35" fmla="*/ 91 h 91"/>
                <a:gd name="T36" fmla="*/ 46 w 99"/>
                <a:gd name="T37" fmla="*/ 91 h 91"/>
                <a:gd name="T38" fmla="*/ 28 w 99"/>
                <a:gd name="T39" fmla="*/ 88 h 91"/>
                <a:gd name="T40" fmla="*/ 13 w 99"/>
                <a:gd name="T41" fmla="*/ 79 h 91"/>
                <a:gd name="T42" fmla="*/ 4 w 99"/>
                <a:gd name="T43" fmla="*/ 64 h 91"/>
                <a:gd name="T44" fmla="*/ 0 w 99"/>
                <a:gd name="T45" fmla="*/ 46 h 91"/>
                <a:gd name="T46" fmla="*/ 4 w 99"/>
                <a:gd name="T47" fmla="*/ 27 h 91"/>
                <a:gd name="T48" fmla="*/ 13 w 99"/>
                <a:gd name="T49" fmla="*/ 13 h 91"/>
                <a:gd name="T50" fmla="*/ 28 w 99"/>
                <a:gd name="T51" fmla="*/ 3 h 91"/>
                <a:gd name="T52" fmla="*/ 47 w 99"/>
                <a:gd name="T53" fmla="*/ 0 h 91"/>
                <a:gd name="T54" fmla="*/ 65 w 99"/>
                <a:gd name="T55" fmla="*/ 3 h 91"/>
                <a:gd name="T56" fmla="*/ 79 w 99"/>
                <a:gd name="T57" fmla="*/ 13 h 91"/>
                <a:gd name="T58" fmla="*/ 89 w 99"/>
                <a:gd name="T59" fmla="*/ 27 h 91"/>
                <a:gd name="T60" fmla="*/ 92 w 99"/>
                <a:gd name="T61" fmla="*/ 46 h 91"/>
                <a:gd name="T62" fmla="*/ 87 w 99"/>
                <a:gd name="T63" fmla="*/ 66 h 91"/>
                <a:gd name="T64" fmla="*/ 74 w 99"/>
                <a:gd name="T65" fmla="*/ 80 h 91"/>
                <a:gd name="T66" fmla="*/ 74 w 99"/>
                <a:gd name="T67" fmla="*/ 81 h 91"/>
                <a:gd name="T68" fmla="*/ 99 w 99"/>
                <a:gd name="T69" fmla="*/ 81 h 91"/>
                <a:gd name="T70" fmla="*/ 99 w 99"/>
                <a:gd name="T71" fmla="*/ 91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99" h="91">
                  <a:moveTo>
                    <a:pt x="14" y="46"/>
                  </a:moveTo>
                  <a:cubicBezTo>
                    <a:pt x="14" y="50"/>
                    <a:pt x="14" y="55"/>
                    <a:pt x="16" y="59"/>
                  </a:cubicBezTo>
                  <a:cubicBezTo>
                    <a:pt x="18" y="63"/>
                    <a:pt x="20" y="67"/>
                    <a:pt x="23" y="70"/>
                  </a:cubicBezTo>
                  <a:cubicBezTo>
                    <a:pt x="25" y="73"/>
                    <a:pt x="29" y="76"/>
                    <a:pt x="33" y="77"/>
                  </a:cubicBezTo>
                  <a:cubicBezTo>
                    <a:pt x="37" y="79"/>
                    <a:pt x="41" y="80"/>
                    <a:pt x="46" y="80"/>
                  </a:cubicBezTo>
                  <a:cubicBezTo>
                    <a:pt x="51" y="80"/>
                    <a:pt x="56" y="79"/>
                    <a:pt x="60" y="77"/>
                  </a:cubicBezTo>
                  <a:cubicBezTo>
                    <a:pt x="64" y="76"/>
                    <a:pt x="67" y="73"/>
                    <a:pt x="70" y="70"/>
                  </a:cubicBezTo>
                  <a:cubicBezTo>
                    <a:pt x="73" y="67"/>
                    <a:pt x="75" y="63"/>
                    <a:pt x="77" y="59"/>
                  </a:cubicBezTo>
                  <a:cubicBezTo>
                    <a:pt x="78" y="55"/>
                    <a:pt x="79" y="50"/>
                    <a:pt x="79" y="46"/>
                  </a:cubicBezTo>
                  <a:cubicBezTo>
                    <a:pt x="79" y="41"/>
                    <a:pt x="78" y="36"/>
                    <a:pt x="77" y="32"/>
                  </a:cubicBezTo>
                  <a:cubicBezTo>
                    <a:pt x="75" y="28"/>
                    <a:pt x="73" y="24"/>
                    <a:pt x="70" y="21"/>
                  </a:cubicBezTo>
                  <a:cubicBezTo>
                    <a:pt x="68" y="18"/>
                    <a:pt x="64" y="16"/>
                    <a:pt x="60" y="14"/>
                  </a:cubicBezTo>
                  <a:cubicBezTo>
                    <a:pt x="56" y="12"/>
                    <a:pt x="52" y="11"/>
                    <a:pt x="47" y="11"/>
                  </a:cubicBezTo>
                  <a:cubicBezTo>
                    <a:pt x="42" y="11"/>
                    <a:pt x="37" y="12"/>
                    <a:pt x="33" y="14"/>
                  </a:cubicBezTo>
                  <a:cubicBezTo>
                    <a:pt x="29" y="16"/>
                    <a:pt x="26" y="18"/>
                    <a:pt x="23" y="21"/>
                  </a:cubicBezTo>
                  <a:cubicBezTo>
                    <a:pt x="20" y="24"/>
                    <a:pt x="18" y="28"/>
                    <a:pt x="16" y="32"/>
                  </a:cubicBezTo>
                  <a:cubicBezTo>
                    <a:pt x="14" y="36"/>
                    <a:pt x="14" y="41"/>
                    <a:pt x="14" y="46"/>
                  </a:cubicBezTo>
                  <a:close/>
                  <a:moveTo>
                    <a:pt x="99" y="91"/>
                  </a:moveTo>
                  <a:cubicBezTo>
                    <a:pt x="46" y="91"/>
                    <a:pt x="46" y="91"/>
                    <a:pt x="46" y="91"/>
                  </a:cubicBezTo>
                  <a:cubicBezTo>
                    <a:pt x="40" y="91"/>
                    <a:pt x="33" y="90"/>
                    <a:pt x="28" y="88"/>
                  </a:cubicBezTo>
                  <a:cubicBezTo>
                    <a:pt x="22" y="86"/>
                    <a:pt x="17" y="83"/>
                    <a:pt x="13" y="79"/>
                  </a:cubicBezTo>
                  <a:cubicBezTo>
                    <a:pt x="9" y="75"/>
                    <a:pt x="6" y="70"/>
                    <a:pt x="4" y="64"/>
                  </a:cubicBezTo>
                  <a:cubicBezTo>
                    <a:pt x="1" y="59"/>
                    <a:pt x="0" y="52"/>
                    <a:pt x="0" y="46"/>
                  </a:cubicBezTo>
                  <a:cubicBezTo>
                    <a:pt x="0" y="39"/>
                    <a:pt x="1" y="33"/>
                    <a:pt x="4" y="27"/>
                  </a:cubicBezTo>
                  <a:cubicBezTo>
                    <a:pt x="6" y="22"/>
                    <a:pt x="9" y="17"/>
                    <a:pt x="13" y="13"/>
                  </a:cubicBezTo>
                  <a:cubicBezTo>
                    <a:pt x="18" y="9"/>
                    <a:pt x="22" y="6"/>
                    <a:pt x="28" y="3"/>
                  </a:cubicBezTo>
                  <a:cubicBezTo>
                    <a:pt x="34" y="1"/>
                    <a:pt x="40" y="0"/>
                    <a:pt x="47" y="0"/>
                  </a:cubicBezTo>
                  <a:cubicBezTo>
                    <a:pt x="53" y="0"/>
                    <a:pt x="59" y="1"/>
                    <a:pt x="65" y="3"/>
                  </a:cubicBezTo>
                  <a:cubicBezTo>
                    <a:pt x="70" y="6"/>
                    <a:pt x="75" y="9"/>
                    <a:pt x="79" y="13"/>
                  </a:cubicBezTo>
                  <a:cubicBezTo>
                    <a:pt x="84" y="17"/>
                    <a:pt x="87" y="22"/>
                    <a:pt x="89" y="27"/>
                  </a:cubicBezTo>
                  <a:cubicBezTo>
                    <a:pt x="91" y="33"/>
                    <a:pt x="92" y="39"/>
                    <a:pt x="92" y="46"/>
                  </a:cubicBezTo>
                  <a:cubicBezTo>
                    <a:pt x="92" y="53"/>
                    <a:pt x="91" y="60"/>
                    <a:pt x="87" y="66"/>
                  </a:cubicBezTo>
                  <a:cubicBezTo>
                    <a:pt x="84" y="72"/>
                    <a:pt x="80" y="77"/>
                    <a:pt x="74" y="80"/>
                  </a:cubicBezTo>
                  <a:cubicBezTo>
                    <a:pt x="74" y="81"/>
                    <a:pt x="74" y="81"/>
                    <a:pt x="74" y="81"/>
                  </a:cubicBezTo>
                  <a:cubicBezTo>
                    <a:pt x="99" y="81"/>
                    <a:pt x="99" y="81"/>
                    <a:pt x="99" y="81"/>
                  </a:cubicBezTo>
                  <a:cubicBezTo>
                    <a:pt x="99" y="91"/>
                    <a:pt x="99" y="91"/>
                    <a:pt x="99" y="91"/>
                  </a:cubicBezTo>
                  <a:close/>
                </a:path>
              </a:pathLst>
            </a:custGeom>
            <a:solidFill>
              <a:srgbClr val="004A7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" name="Freeform 47"/>
            <p:cNvSpPr>
              <a:spLocks/>
            </p:cNvSpPr>
            <p:nvPr userDrawn="1"/>
          </p:nvSpPr>
          <p:spPr bwMode="auto">
            <a:xfrm>
              <a:off x="9848851" y="-620713"/>
              <a:ext cx="203200" cy="230188"/>
            </a:xfrm>
            <a:custGeom>
              <a:avLst/>
              <a:gdLst>
                <a:gd name="T0" fmla="*/ 42 w 54"/>
                <a:gd name="T1" fmla="*/ 59 h 61"/>
                <a:gd name="T2" fmla="*/ 42 w 54"/>
                <a:gd name="T3" fmla="*/ 54 h 61"/>
                <a:gd name="T4" fmla="*/ 42 w 54"/>
                <a:gd name="T5" fmla="*/ 49 h 61"/>
                <a:gd name="T6" fmla="*/ 42 w 54"/>
                <a:gd name="T7" fmla="*/ 49 h 61"/>
                <a:gd name="T8" fmla="*/ 34 w 54"/>
                <a:gd name="T9" fmla="*/ 57 h 61"/>
                <a:gd name="T10" fmla="*/ 22 w 54"/>
                <a:gd name="T11" fmla="*/ 61 h 61"/>
                <a:gd name="T12" fmla="*/ 12 w 54"/>
                <a:gd name="T13" fmla="*/ 59 h 61"/>
                <a:gd name="T14" fmla="*/ 5 w 54"/>
                <a:gd name="T15" fmla="*/ 54 h 61"/>
                <a:gd name="T16" fmla="*/ 1 w 54"/>
                <a:gd name="T17" fmla="*/ 46 h 61"/>
                <a:gd name="T18" fmla="*/ 0 w 54"/>
                <a:gd name="T19" fmla="*/ 37 h 61"/>
                <a:gd name="T20" fmla="*/ 0 w 54"/>
                <a:gd name="T21" fmla="*/ 0 h 61"/>
                <a:gd name="T22" fmla="*/ 12 w 54"/>
                <a:gd name="T23" fmla="*/ 0 h 61"/>
                <a:gd name="T24" fmla="*/ 12 w 54"/>
                <a:gd name="T25" fmla="*/ 32 h 61"/>
                <a:gd name="T26" fmla="*/ 12 w 54"/>
                <a:gd name="T27" fmla="*/ 39 h 61"/>
                <a:gd name="T28" fmla="*/ 14 w 54"/>
                <a:gd name="T29" fmla="*/ 45 h 61"/>
                <a:gd name="T30" fmla="*/ 19 w 54"/>
                <a:gd name="T31" fmla="*/ 49 h 61"/>
                <a:gd name="T32" fmla="*/ 25 w 54"/>
                <a:gd name="T33" fmla="*/ 51 h 61"/>
                <a:gd name="T34" fmla="*/ 37 w 54"/>
                <a:gd name="T35" fmla="*/ 45 h 61"/>
                <a:gd name="T36" fmla="*/ 41 w 54"/>
                <a:gd name="T37" fmla="*/ 31 h 61"/>
                <a:gd name="T38" fmla="*/ 41 w 54"/>
                <a:gd name="T39" fmla="*/ 0 h 61"/>
                <a:gd name="T40" fmla="*/ 53 w 54"/>
                <a:gd name="T41" fmla="*/ 0 h 61"/>
                <a:gd name="T42" fmla="*/ 53 w 54"/>
                <a:gd name="T43" fmla="*/ 46 h 61"/>
                <a:gd name="T44" fmla="*/ 53 w 54"/>
                <a:gd name="T45" fmla="*/ 52 h 61"/>
                <a:gd name="T46" fmla="*/ 54 w 54"/>
                <a:gd name="T47" fmla="*/ 59 h 61"/>
                <a:gd name="T48" fmla="*/ 42 w 54"/>
                <a:gd name="T49" fmla="*/ 59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4" h="61">
                  <a:moveTo>
                    <a:pt x="42" y="59"/>
                  </a:moveTo>
                  <a:cubicBezTo>
                    <a:pt x="42" y="58"/>
                    <a:pt x="42" y="56"/>
                    <a:pt x="42" y="54"/>
                  </a:cubicBezTo>
                  <a:cubicBezTo>
                    <a:pt x="42" y="52"/>
                    <a:pt x="42" y="51"/>
                    <a:pt x="42" y="49"/>
                  </a:cubicBezTo>
                  <a:cubicBezTo>
                    <a:pt x="42" y="49"/>
                    <a:pt x="42" y="49"/>
                    <a:pt x="42" y="49"/>
                  </a:cubicBezTo>
                  <a:cubicBezTo>
                    <a:pt x="40" y="52"/>
                    <a:pt x="38" y="55"/>
                    <a:pt x="34" y="57"/>
                  </a:cubicBezTo>
                  <a:cubicBezTo>
                    <a:pt x="31" y="60"/>
                    <a:pt x="27" y="61"/>
                    <a:pt x="22" y="61"/>
                  </a:cubicBezTo>
                  <a:cubicBezTo>
                    <a:pt x="18" y="61"/>
                    <a:pt x="15" y="60"/>
                    <a:pt x="12" y="59"/>
                  </a:cubicBezTo>
                  <a:cubicBezTo>
                    <a:pt x="9" y="58"/>
                    <a:pt x="7" y="56"/>
                    <a:pt x="5" y="54"/>
                  </a:cubicBezTo>
                  <a:cubicBezTo>
                    <a:pt x="4" y="51"/>
                    <a:pt x="2" y="49"/>
                    <a:pt x="1" y="46"/>
                  </a:cubicBezTo>
                  <a:cubicBezTo>
                    <a:pt x="0" y="43"/>
                    <a:pt x="0" y="40"/>
                    <a:pt x="0" y="37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2" y="32"/>
                    <a:pt x="12" y="32"/>
                    <a:pt x="12" y="32"/>
                  </a:cubicBezTo>
                  <a:cubicBezTo>
                    <a:pt x="12" y="35"/>
                    <a:pt x="12" y="37"/>
                    <a:pt x="12" y="39"/>
                  </a:cubicBezTo>
                  <a:cubicBezTo>
                    <a:pt x="13" y="42"/>
                    <a:pt x="13" y="44"/>
                    <a:pt x="14" y="45"/>
                  </a:cubicBezTo>
                  <a:cubicBezTo>
                    <a:pt x="15" y="47"/>
                    <a:pt x="17" y="48"/>
                    <a:pt x="19" y="49"/>
                  </a:cubicBezTo>
                  <a:cubicBezTo>
                    <a:pt x="20" y="50"/>
                    <a:pt x="23" y="51"/>
                    <a:pt x="25" y="51"/>
                  </a:cubicBezTo>
                  <a:cubicBezTo>
                    <a:pt x="30" y="51"/>
                    <a:pt x="34" y="49"/>
                    <a:pt x="37" y="45"/>
                  </a:cubicBezTo>
                  <a:cubicBezTo>
                    <a:pt x="40" y="42"/>
                    <a:pt x="41" y="37"/>
                    <a:pt x="41" y="31"/>
                  </a:cubicBezTo>
                  <a:cubicBezTo>
                    <a:pt x="41" y="0"/>
                    <a:pt x="41" y="0"/>
                    <a:pt x="41" y="0"/>
                  </a:cubicBezTo>
                  <a:cubicBezTo>
                    <a:pt x="53" y="0"/>
                    <a:pt x="53" y="0"/>
                    <a:pt x="53" y="0"/>
                  </a:cubicBezTo>
                  <a:cubicBezTo>
                    <a:pt x="53" y="46"/>
                    <a:pt x="53" y="46"/>
                    <a:pt x="53" y="46"/>
                  </a:cubicBezTo>
                  <a:cubicBezTo>
                    <a:pt x="53" y="48"/>
                    <a:pt x="53" y="50"/>
                    <a:pt x="53" y="52"/>
                  </a:cubicBezTo>
                  <a:cubicBezTo>
                    <a:pt x="53" y="55"/>
                    <a:pt x="53" y="57"/>
                    <a:pt x="54" y="59"/>
                  </a:cubicBezTo>
                  <a:cubicBezTo>
                    <a:pt x="42" y="59"/>
                    <a:pt x="42" y="59"/>
                    <a:pt x="42" y="59"/>
                  </a:cubicBezTo>
                  <a:close/>
                </a:path>
              </a:pathLst>
            </a:custGeom>
            <a:solidFill>
              <a:srgbClr val="004A7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" name="Freeform 48"/>
            <p:cNvSpPr>
              <a:spLocks noEditPoints="1"/>
            </p:cNvSpPr>
            <p:nvPr userDrawn="1"/>
          </p:nvSpPr>
          <p:spPr bwMode="auto">
            <a:xfrm>
              <a:off x="10115551" y="-733425"/>
              <a:ext cx="60325" cy="334963"/>
            </a:xfrm>
            <a:custGeom>
              <a:avLst/>
              <a:gdLst>
                <a:gd name="T0" fmla="*/ 14 w 16"/>
                <a:gd name="T1" fmla="*/ 89 h 89"/>
                <a:gd name="T2" fmla="*/ 2 w 16"/>
                <a:gd name="T3" fmla="*/ 89 h 89"/>
                <a:gd name="T4" fmla="*/ 2 w 16"/>
                <a:gd name="T5" fmla="*/ 30 h 89"/>
                <a:gd name="T6" fmla="*/ 14 w 16"/>
                <a:gd name="T7" fmla="*/ 30 h 89"/>
                <a:gd name="T8" fmla="*/ 14 w 16"/>
                <a:gd name="T9" fmla="*/ 89 h 89"/>
                <a:gd name="T10" fmla="*/ 16 w 16"/>
                <a:gd name="T11" fmla="*/ 8 h 89"/>
                <a:gd name="T12" fmla="*/ 13 w 16"/>
                <a:gd name="T13" fmla="*/ 14 h 89"/>
                <a:gd name="T14" fmla="*/ 8 w 16"/>
                <a:gd name="T15" fmla="*/ 16 h 89"/>
                <a:gd name="T16" fmla="*/ 2 w 16"/>
                <a:gd name="T17" fmla="*/ 13 h 89"/>
                <a:gd name="T18" fmla="*/ 0 w 16"/>
                <a:gd name="T19" fmla="*/ 8 h 89"/>
                <a:gd name="T20" fmla="*/ 2 w 16"/>
                <a:gd name="T21" fmla="*/ 3 h 89"/>
                <a:gd name="T22" fmla="*/ 8 w 16"/>
                <a:gd name="T23" fmla="*/ 0 h 89"/>
                <a:gd name="T24" fmla="*/ 13 w 16"/>
                <a:gd name="T25" fmla="*/ 3 h 89"/>
                <a:gd name="T26" fmla="*/ 16 w 16"/>
                <a:gd name="T27" fmla="*/ 8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6" h="89">
                  <a:moveTo>
                    <a:pt x="14" y="89"/>
                  </a:moveTo>
                  <a:cubicBezTo>
                    <a:pt x="2" y="89"/>
                    <a:pt x="2" y="89"/>
                    <a:pt x="2" y="89"/>
                  </a:cubicBezTo>
                  <a:cubicBezTo>
                    <a:pt x="2" y="30"/>
                    <a:pt x="2" y="30"/>
                    <a:pt x="2" y="30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89"/>
                    <a:pt x="14" y="89"/>
                    <a:pt x="14" y="89"/>
                  </a:cubicBezTo>
                  <a:close/>
                  <a:moveTo>
                    <a:pt x="16" y="8"/>
                  </a:moveTo>
                  <a:cubicBezTo>
                    <a:pt x="16" y="10"/>
                    <a:pt x="15" y="12"/>
                    <a:pt x="13" y="14"/>
                  </a:cubicBezTo>
                  <a:cubicBezTo>
                    <a:pt x="12" y="15"/>
                    <a:pt x="10" y="16"/>
                    <a:pt x="8" y="16"/>
                  </a:cubicBezTo>
                  <a:cubicBezTo>
                    <a:pt x="6" y="16"/>
                    <a:pt x="4" y="15"/>
                    <a:pt x="2" y="13"/>
                  </a:cubicBezTo>
                  <a:cubicBezTo>
                    <a:pt x="1" y="12"/>
                    <a:pt x="0" y="10"/>
                    <a:pt x="0" y="8"/>
                  </a:cubicBezTo>
                  <a:cubicBezTo>
                    <a:pt x="0" y="6"/>
                    <a:pt x="1" y="4"/>
                    <a:pt x="2" y="3"/>
                  </a:cubicBezTo>
                  <a:cubicBezTo>
                    <a:pt x="4" y="1"/>
                    <a:pt x="6" y="0"/>
                    <a:pt x="8" y="0"/>
                  </a:cubicBezTo>
                  <a:cubicBezTo>
                    <a:pt x="10" y="0"/>
                    <a:pt x="12" y="1"/>
                    <a:pt x="13" y="3"/>
                  </a:cubicBezTo>
                  <a:cubicBezTo>
                    <a:pt x="15" y="4"/>
                    <a:pt x="16" y="6"/>
                    <a:pt x="16" y="8"/>
                  </a:cubicBezTo>
                  <a:close/>
                </a:path>
              </a:pathLst>
            </a:custGeom>
            <a:solidFill>
              <a:srgbClr val="004A7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" name="Freeform 49"/>
            <p:cNvSpPr>
              <a:spLocks/>
            </p:cNvSpPr>
            <p:nvPr userDrawn="1"/>
          </p:nvSpPr>
          <p:spPr bwMode="auto">
            <a:xfrm>
              <a:off x="10239376" y="-627063"/>
              <a:ext cx="203200" cy="228600"/>
            </a:xfrm>
            <a:custGeom>
              <a:avLst/>
              <a:gdLst>
                <a:gd name="T0" fmla="*/ 12 w 54"/>
                <a:gd name="T1" fmla="*/ 2 h 61"/>
                <a:gd name="T2" fmla="*/ 12 w 54"/>
                <a:gd name="T3" fmla="*/ 7 h 61"/>
                <a:gd name="T4" fmla="*/ 12 w 54"/>
                <a:gd name="T5" fmla="*/ 11 h 61"/>
                <a:gd name="T6" fmla="*/ 12 w 54"/>
                <a:gd name="T7" fmla="*/ 11 h 61"/>
                <a:gd name="T8" fmla="*/ 16 w 54"/>
                <a:gd name="T9" fmla="*/ 7 h 61"/>
                <a:gd name="T10" fmla="*/ 20 w 54"/>
                <a:gd name="T11" fmla="*/ 3 h 61"/>
                <a:gd name="T12" fmla="*/ 26 w 54"/>
                <a:gd name="T13" fmla="*/ 1 h 61"/>
                <a:gd name="T14" fmla="*/ 32 w 54"/>
                <a:gd name="T15" fmla="*/ 0 h 61"/>
                <a:gd name="T16" fmla="*/ 42 w 54"/>
                <a:gd name="T17" fmla="*/ 2 h 61"/>
                <a:gd name="T18" fmla="*/ 49 w 54"/>
                <a:gd name="T19" fmla="*/ 7 h 61"/>
                <a:gd name="T20" fmla="*/ 53 w 54"/>
                <a:gd name="T21" fmla="*/ 15 h 61"/>
                <a:gd name="T22" fmla="*/ 54 w 54"/>
                <a:gd name="T23" fmla="*/ 24 h 61"/>
                <a:gd name="T24" fmla="*/ 54 w 54"/>
                <a:gd name="T25" fmla="*/ 61 h 61"/>
                <a:gd name="T26" fmla="*/ 42 w 54"/>
                <a:gd name="T27" fmla="*/ 61 h 61"/>
                <a:gd name="T28" fmla="*/ 42 w 54"/>
                <a:gd name="T29" fmla="*/ 28 h 61"/>
                <a:gd name="T30" fmla="*/ 42 w 54"/>
                <a:gd name="T31" fmla="*/ 21 h 61"/>
                <a:gd name="T32" fmla="*/ 40 w 54"/>
                <a:gd name="T33" fmla="*/ 15 h 61"/>
                <a:gd name="T34" fmla="*/ 35 w 54"/>
                <a:gd name="T35" fmla="*/ 11 h 61"/>
                <a:gd name="T36" fmla="*/ 29 w 54"/>
                <a:gd name="T37" fmla="*/ 10 h 61"/>
                <a:gd name="T38" fmla="*/ 17 w 54"/>
                <a:gd name="T39" fmla="*/ 15 h 61"/>
                <a:gd name="T40" fmla="*/ 13 w 54"/>
                <a:gd name="T41" fmla="*/ 29 h 61"/>
                <a:gd name="T42" fmla="*/ 13 w 54"/>
                <a:gd name="T43" fmla="*/ 61 h 61"/>
                <a:gd name="T44" fmla="*/ 1 w 54"/>
                <a:gd name="T45" fmla="*/ 61 h 61"/>
                <a:gd name="T46" fmla="*/ 1 w 54"/>
                <a:gd name="T47" fmla="*/ 14 h 61"/>
                <a:gd name="T48" fmla="*/ 1 w 54"/>
                <a:gd name="T49" fmla="*/ 8 h 61"/>
                <a:gd name="T50" fmla="*/ 0 w 54"/>
                <a:gd name="T51" fmla="*/ 2 h 61"/>
                <a:gd name="T52" fmla="*/ 12 w 54"/>
                <a:gd name="T53" fmla="*/ 2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54" h="61">
                  <a:moveTo>
                    <a:pt x="12" y="2"/>
                  </a:moveTo>
                  <a:cubicBezTo>
                    <a:pt x="12" y="3"/>
                    <a:pt x="12" y="5"/>
                    <a:pt x="12" y="7"/>
                  </a:cubicBezTo>
                  <a:cubicBezTo>
                    <a:pt x="12" y="9"/>
                    <a:pt x="12" y="10"/>
                    <a:pt x="12" y="11"/>
                  </a:cubicBezTo>
                  <a:cubicBezTo>
                    <a:pt x="12" y="11"/>
                    <a:pt x="12" y="11"/>
                    <a:pt x="12" y="11"/>
                  </a:cubicBezTo>
                  <a:cubicBezTo>
                    <a:pt x="13" y="10"/>
                    <a:pt x="14" y="8"/>
                    <a:pt x="16" y="7"/>
                  </a:cubicBezTo>
                  <a:cubicBezTo>
                    <a:pt x="17" y="6"/>
                    <a:pt x="18" y="4"/>
                    <a:pt x="20" y="3"/>
                  </a:cubicBezTo>
                  <a:cubicBezTo>
                    <a:pt x="22" y="2"/>
                    <a:pt x="24" y="1"/>
                    <a:pt x="26" y="1"/>
                  </a:cubicBezTo>
                  <a:cubicBezTo>
                    <a:pt x="28" y="0"/>
                    <a:pt x="30" y="0"/>
                    <a:pt x="32" y="0"/>
                  </a:cubicBezTo>
                  <a:cubicBezTo>
                    <a:pt x="36" y="0"/>
                    <a:pt x="39" y="1"/>
                    <a:pt x="42" y="2"/>
                  </a:cubicBezTo>
                  <a:cubicBezTo>
                    <a:pt x="44" y="3"/>
                    <a:pt x="47" y="5"/>
                    <a:pt x="49" y="7"/>
                  </a:cubicBezTo>
                  <a:cubicBezTo>
                    <a:pt x="50" y="9"/>
                    <a:pt x="52" y="12"/>
                    <a:pt x="53" y="15"/>
                  </a:cubicBezTo>
                  <a:cubicBezTo>
                    <a:pt x="54" y="18"/>
                    <a:pt x="54" y="21"/>
                    <a:pt x="54" y="24"/>
                  </a:cubicBezTo>
                  <a:cubicBezTo>
                    <a:pt x="54" y="61"/>
                    <a:pt x="54" y="61"/>
                    <a:pt x="54" y="61"/>
                  </a:cubicBezTo>
                  <a:cubicBezTo>
                    <a:pt x="42" y="61"/>
                    <a:pt x="42" y="61"/>
                    <a:pt x="42" y="61"/>
                  </a:cubicBezTo>
                  <a:cubicBezTo>
                    <a:pt x="42" y="28"/>
                    <a:pt x="42" y="28"/>
                    <a:pt x="42" y="28"/>
                  </a:cubicBezTo>
                  <a:cubicBezTo>
                    <a:pt x="42" y="26"/>
                    <a:pt x="42" y="23"/>
                    <a:pt x="42" y="21"/>
                  </a:cubicBezTo>
                  <a:cubicBezTo>
                    <a:pt x="41" y="19"/>
                    <a:pt x="41" y="17"/>
                    <a:pt x="40" y="15"/>
                  </a:cubicBezTo>
                  <a:cubicBezTo>
                    <a:pt x="39" y="14"/>
                    <a:pt x="37" y="12"/>
                    <a:pt x="35" y="11"/>
                  </a:cubicBezTo>
                  <a:cubicBezTo>
                    <a:pt x="34" y="10"/>
                    <a:pt x="31" y="10"/>
                    <a:pt x="29" y="10"/>
                  </a:cubicBezTo>
                  <a:cubicBezTo>
                    <a:pt x="24" y="10"/>
                    <a:pt x="20" y="12"/>
                    <a:pt x="17" y="15"/>
                  </a:cubicBezTo>
                  <a:cubicBezTo>
                    <a:pt x="14" y="19"/>
                    <a:pt x="13" y="24"/>
                    <a:pt x="13" y="29"/>
                  </a:cubicBezTo>
                  <a:cubicBezTo>
                    <a:pt x="13" y="61"/>
                    <a:pt x="13" y="61"/>
                    <a:pt x="13" y="61"/>
                  </a:cubicBezTo>
                  <a:cubicBezTo>
                    <a:pt x="1" y="61"/>
                    <a:pt x="1" y="61"/>
                    <a:pt x="1" y="61"/>
                  </a:cubicBezTo>
                  <a:cubicBezTo>
                    <a:pt x="1" y="14"/>
                    <a:pt x="1" y="14"/>
                    <a:pt x="1" y="14"/>
                  </a:cubicBezTo>
                  <a:cubicBezTo>
                    <a:pt x="1" y="13"/>
                    <a:pt x="1" y="11"/>
                    <a:pt x="1" y="8"/>
                  </a:cubicBezTo>
                  <a:cubicBezTo>
                    <a:pt x="1" y="6"/>
                    <a:pt x="1" y="4"/>
                    <a:pt x="0" y="2"/>
                  </a:cubicBezTo>
                  <a:cubicBezTo>
                    <a:pt x="12" y="2"/>
                    <a:pt x="12" y="2"/>
                    <a:pt x="12" y="2"/>
                  </a:cubicBezTo>
                  <a:close/>
                </a:path>
              </a:pathLst>
            </a:custGeom>
            <a:solidFill>
              <a:srgbClr val="004A7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" name="Freeform 50"/>
            <p:cNvSpPr>
              <a:spLocks/>
            </p:cNvSpPr>
            <p:nvPr userDrawn="1"/>
          </p:nvSpPr>
          <p:spPr bwMode="auto">
            <a:xfrm>
              <a:off x="10480676" y="-684213"/>
              <a:ext cx="146050" cy="290513"/>
            </a:xfrm>
            <a:custGeom>
              <a:avLst/>
              <a:gdLst>
                <a:gd name="T0" fmla="*/ 39 w 39"/>
                <a:gd name="T1" fmla="*/ 26 h 77"/>
                <a:gd name="T2" fmla="*/ 23 w 39"/>
                <a:gd name="T3" fmla="*/ 26 h 77"/>
                <a:gd name="T4" fmla="*/ 23 w 39"/>
                <a:gd name="T5" fmla="*/ 57 h 77"/>
                <a:gd name="T6" fmla="*/ 25 w 39"/>
                <a:gd name="T7" fmla="*/ 65 h 77"/>
                <a:gd name="T8" fmla="*/ 31 w 39"/>
                <a:gd name="T9" fmla="*/ 67 h 77"/>
                <a:gd name="T10" fmla="*/ 35 w 39"/>
                <a:gd name="T11" fmla="*/ 67 h 77"/>
                <a:gd name="T12" fmla="*/ 38 w 39"/>
                <a:gd name="T13" fmla="*/ 66 h 77"/>
                <a:gd name="T14" fmla="*/ 39 w 39"/>
                <a:gd name="T15" fmla="*/ 75 h 77"/>
                <a:gd name="T16" fmla="*/ 34 w 39"/>
                <a:gd name="T17" fmla="*/ 77 h 77"/>
                <a:gd name="T18" fmla="*/ 29 w 39"/>
                <a:gd name="T19" fmla="*/ 77 h 77"/>
                <a:gd name="T20" fmla="*/ 16 w 39"/>
                <a:gd name="T21" fmla="*/ 72 h 77"/>
                <a:gd name="T22" fmla="*/ 11 w 39"/>
                <a:gd name="T23" fmla="*/ 59 h 77"/>
                <a:gd name="T24" fmla="*/ 11 w 39"/>
                <a:gd name="T25" fmla="*/ 26 h 77"/>
                <a:gd name="T26" fmla="*/ 0 w 39"/>
                <a:gd name="T27" fmla="*/ 26 h 77"/>
                <a:gd name="T28" fmla="*/ 0 w 39"/>
                <a:gd name="T29" fmla="*/ 17 h 77"/>
                <a:gd name="T30" fmla="*/ 11 w 39"/>
                <a:gd name="T31" fmla="*/ 17 h 77"/>
                <a:gd name="T32" fmla="*/ 11 w 39"/>
                <a:gd name="T33" fmla="*/ 0 h 77"/>
                <a:gd name="T34" fmla="*/ 23 w 39"/>
                <a:gd name="T35" fmla="*/ 0 h 77"/>
                <a:gd name="T36" fmla="*/ 23 w 39"/>
                <a:gd name="T37" fmla="*/ 17 h 77"/>
                <a:gd name="T38" fmla="*/ 39 w 39"/>
                <a:gd name="T39" fmla="*/ 17 h 77"/>
                <a:gd name="T40" fmla="*/ 39 w 39"/>
                <a:gd name="T41" fmla="*/ 26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9" h="77">
                  <a:moveTo>
                    <a:pt x="39" y="26"/>
                  </a:moveTo>
                  <a:cubicBezTo>
                    <a:pt x="23" y="26"/>
                    <a:pt x="23" y="26"/>
                    <a:pt x="23" y="26"/>
                  </a:cubicBezTo>
                  <a:cubicBezTo>
                    <a:pt x="23" y="57"/>
                    <a:pt x="23" y="57"/>
                    <a:pt x="23" y="57"/>
                  </a:cubicBezTo>
                  <a:cubicBezTo>
                    <a:pt x="23" y="61"/>
                    <a:pt x="24" y="63"/>
                    <a:pt x="25" y="65"/>
                  </a:cubicBezTo>
                  <a:cubicBezTo>
                    <a:pt x="26" y="66"/>
                    <a:pt x="28" y="67"/>
                    <a:pt x="31" y="67"/>
                  </a:cubicBezTo>
                  <a:cubicBezTo>
                    <a:pt x="32" y="67"/>
                    <a:pt x="34" y="67"/>
                    <a:pt x="35" y="67"/>
                  </a:cubicBezTo>
                  <a:cubicBezTo>
                    <a:pt x="36" y="67"/>
                    <a:pt x="37" y="66"/>
                    <a:pt x="38" y="66"/>
                  </a:cubicBezTo>
                  <a:cubicBezTo>
                    <a:pt x="39" y="75"/>
                    <a:pt x="39" y="75"/>
                    <a:pt x="39" y="75"/>
                  </a:cubicBezTo>
                  <a:cubicBezTo>
                    <a:pt x="37" y="76"/>
                    <a:pt x="36" y="76"/>
                    <a:pt x="34" y="77"/>
                  </a:cubicBezTo>
                  <a:cubicBezTo>
                    <a:pt x="32" y="77"/>
                    <a:pt x="30" y="77"/>
                    <a:pt x="29" y="77"/>
                  </a:cubicBezTo>
                  <a:cubicBezTo>
                    <a:pt x="23" y="77"/>
                    <a:pt x="19" y="76"/>
                    <a:pt x="16" y="72"/>
                  </a:cubicBezTo>
                  <a:cubicBezTo>
                    <a:pt x="13" y="69"/>
                    <a:pt x="11" y="65"/>
                    <a:pt x="11" y="59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17"/>
                    <a:pt x="0" y="17"/>
                    <a:pt x="0" y="17"/>
                  </a:cubicBezTo>
                  <a:cubicBezTo>
                    <a:pt x="11" y="17"/>
                    <a:pt x="11" y="17"/>
                    <a:pt x="11" y="17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3" y="17"/>
                    <a:pt x="23" y="17"/>
                    <a:pt x="23" y="17"/>
                  </a:cubicBezTo>
                  <a:cubicBezTo>
                    <a:pt x="39" y="17"/>
                    <a:pt x="39" y="17"/>
                    <a:pt x="39" y="17"/>
                  </a:cubicBezTo>
                  <a:cubicBezTo>
                    <a:pt x="39" y="26"/>
                    <a:pt x="39" y="26"/>
                    <a:pt x="39" y="26"/>
                  </a:cubicBezTo>
                  <a:close/>
                </a:path>
              </a:pathLst>
            </a:custGeom>
            <a:solidFill>
              <a:srgbClr val="004A7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" name="Freeform 51"/>
            <p:cNvSpPr>
              <a:spLocks noEditPoints="1"/>
            </p:cNvSpPr>
            <p:nvPr userDrawn="1"/>
          </p:nvSpPr>
          <p:spPr bwMode="auto">
            <a:xfrm>
              <a:off x="10660063" y="-733425"/>
              <a:ext cx="60325" cy="334963"/>
            </a:xfrm>
            <a:custGeom>
              <a:avLst/>
              <a:gdLst>
                <a:gd name="T0" fmla="*/ 14 w 16"/>
                <a:gd name="T1" fmla="*/ 89 h 89"/>
                <a:gd name="T2" fmla="*/ 2 w 16"/>
                <a:gd name="T3" fmla="*/ 89 h 89"/>
                <a:gd name="T4" fmla="*/ 2 w 16"/>
                <a:gd name="T5" fmla="*/ 30 h 89"/>
                <a:gd name="T6" fmla="*/ 14 w 16"/>
                <a:gd name="T7" fmla="*/ 30 h 89"/>
                <a:gd name="T8" fmla="*/ 14 w 16"/>
                <a:gd name="T9" fmla="*/ 89 h 89"/>
                <a:gd name="T10" fmla="*/ 16 w 16"/>
                <a:gd name="T11" fmla="*/ 8 h 89"/>
                <a:gd name="T12" fmla="*/ 14 w 16"/>
                <a:gd name="T13" fmla="*/ 14 h 89"/>
                <a:gd name="T14" fmla="*/ 8 w 16"/>
                <a:gd name="T15" fmla="*/ 16 h 89"/>
                <a:gd name="T16" fmla="*/ 2 w 16"/>
                <a:gd name="T17" fmla="*/ 13 h 89"/>
                <a:gd name="T18" fmla="*/ 0 w 16"/>
                <a:gd name="T19" fmla="*/ 8 h 89"/>
                <a:gd name="T20" fmla="*/ 2 w 16"/>
                <a:gd name="T21" fmla="*/ 3 h 89"/>
                <a:gd name="T22" fmla="*/ 8 w 16"/>
                <a:gd name="T23" fmla="*/ 0 h 89"/>
                <a:gd name="T24" fmla="*/ 14 w 16"/>
                <a:gd name="T25" fmla="*/ 3 h 89"/>
                <a:gd name="T26" fmla="*/ 16 w 16"/>
                <a:gd name="T27" fmla="*/ 8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6" h="89">
                  <a:moveTo>
                    <a:pt x="14" y="89"/>
                  </a:moveTo>
                  <a:cubicBezTo>
                    <a:pt x="2" y="89"/>
                    <a:pt x="2" y="89"/>
                    <a:pt x="2" y="89"/>
                  </a:cubicBezTo>
                  <a:cubicBezTo>
                    <a:pt x="2" y="30"/>
                    <a:pt x="2" y="30"/>
                    <a:pt x="2" y="30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89"/>
                    <a:pt x="14" y="89"/>
                    <a:pt x="14" y="89"/>
                  </a:cubicBezTo>
                  <a:close/>
                  <a:moveTo>
                    <a:pt x="16" y="8"/>
                  </a:moveTo>
                  <a:cubicBezTo>
                    <a:pt x="16" y="10"/>
                    <a:pt x="15" y="12"/>
                    <a:pt x="14" y="14"/>
                  </a:cubicBezTo>
                  <a:cubicBezTo>
                    <a:pt x="12" y="15"/>
                    <a:pt x="10" y="16"/>
                    <a:pt x="8" y="16"/>
                  </a:cubicBezTo>
                  <a:cubicBezTo>
                    <a:pt x="6" y="16"/>
                    <a:pt x="4" y="15"/>
                    <a:pt x="2" y="13"/>
                  </a:cubicBezTo>
                  <a:cubicBezTo>
                    <a:pt x="1" y="12"/>
                    <a:pt x="0" y="10"/>
                    <a:pt x="0" y="8"/>
                  </a:cubicBezTo>
                  <a:cubicBezTo>
                    <a:pt x="0" y="6"/>
                    <a:pt x="1" y="4"/>
                    <a:pt x="2" y="3"/>
                  </a:cubicBezTo>
                  <a:cubicBezTo>
                    <a:pt x="4" y="1"/>
                    <a:pt x="6" y="0"/>
                    <a:pt x="8" y="0"/>
                  </a:cubicBezTo>
                  <a:cubicBezTo>
                    <a:pt x="10" y="0"/>
                    <a:pt x="12" y="1"/>
                    <a:pt x="14" y="3"/>
                  </a:cubicBezTo>
                  <a:cubicBezTo>
                    <a:pt x="15" y="4"/>
                    <a:pt x="16" y="6"/>
                    <a:pt x="16" y="8"/>
                  </a:cubicBezTo>
                  <a:close/>
                </a:path>
              </a:pathLst>
            </a:custGeom>
            <a:solidFill>
              <a:srgbClr val="004A7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" name="Freeform 52"/>
            <p:cNvSpPr>
              <a:spLocks/>
            </p:cNvSpPr>
            <p:nvPr userDrawn="1"/>
          </p:nvSpPr>
          <p:spPr bwMode="auto">
            <a:xfrm>
              <a:off x="10788651" y="-755650"/>
              <a:ext cx="44450" cy="357188"/>
            </a:xfrm>
            <a:custGeom>
              <a:avLst/>
              <a:gdLst>
                <a:gd name="T0" fmla="*/ 28 w 28"/>
                <a:gd name="T1" fmla="*/ 225 h 225"/>
                <a:gd name="T2" fmla="*/ 0 w 28"/>
                <a:gd name="T3" fmla="*/ 225 h 225"/>
                <a:gd name="T4" fmla="*/ 0 w 28"/>
                <a:gd name="T5" fmla="*/ 0 h 225"/>
                <a:gd name="T6" fmla="*/ 28 w 28"/>
                <a:gd name="T7" fmla="*/ 0 h 225"/>
                <a:gd name="T8" fmla="*/ 28 w 28"/>
                <a:gd name="T9" fmla="*/ 225 h 225"/>
                <a:gd name="T10" fmla="*/ 28 w 28"/>
                <a:gd name="T11" fmla="*/ 225 h 2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8" h="225">
                  <a:moveTo>
                    <a:pt x="28" y="225"/>
                  </a:moveTo>
                  <a:lnTo>
                    <a:pt x="0" y="225"/>
                  </a:lnTo>
                  <a:lnTo>
                    <a:pt x="0" y="0"/>
                  </a:lnTo>
                  <a:lnTo>
                    <a:pt x="28" y="0"/>
                  </a:lnTo>
                  <a:lnTo>
                    <a:pt x="28" y="225"/>
                  </a:lnTo>
                  <a:lnTo>
                    <a:pt x="28" y="225"/>
                  </a:lnTo>
                  <a:close/>
                </a:path>
              </a:pathLst>
            </a:custGeom>
            <a:solidFill>
              <a:srgbClr val="004A7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" name="Freeform 53"/>
            <p:cNvSpPr>
              <a:spLocks noEditPoints="1"/>
            </p:cNvSpPr>
            <p:nvPr userDrawn="1"/>
          </p:nvSpPr>
          <p:spPr bwMode="auto">
            <a:xfrm>
              <a:off x="10885488" y="-627063"/>
              <a:ext cx="222250" cy="236538"/>
            </a:xfrm>
            <a:custGeom>
              <a:avLst/>
              <a:gdLst>
                <a:gd name="T0" fmla="*/ 47 w 59"/>
                <a:gd name="T1" fmla="*/ 26 h 63"/>
                <a:gd name="T2" fmla="*/ 46 w 59"/>
                <a:gd name="T3" fmla="*/ 19 h 63"/>
                <a:gd name="T4" fmla="*/ 43 w 59"/>
                <a:gd name="T5" fmla="*/ 14 h 63"/>
                <a:gd name="T6" fmla="*/ 38 w 59"/>
                <a:gd name="T7" fmla="*/ 11 h 63"/>
                <a:gd name="T8" fmla="*/ 31 w 59"/>
                <a:gd name="T9" fmla="*/ 9 h 63"/>
                <a:gd name="T10" fmla="*/ 24 w 59"/>
                <a:gd name="T11" fmla="*/ 11 h 63"/>
                <a:gd name="T12" fmla="*/ 18 w 59"/>
                <a:gd name="T13" fmla="*/ 14 h 63"/>
                <a:gd name="T14" fmla="*/ 14 w 59"/>
                <a:gd name="T15" fmla="*/ 19 h 63"/>
                <a:gd name="T16" fmla="*/ 12 w 59"/>
                <a:gd name="T17" fmla="*/ 26 h 63"/>
                <a:gd name="T18" fmla="*/ 47 w 59"/>
                <a:gd name="T19" fmla="*/ 26 h 63"/>
                <a:gd name="T20" fmla="*/ 59 w 59"/>
                <a:gd name="T21" fmla="*/ 31 h 63"/>
                <a:gd name="T22" fmla="*/ 59 w 59"/>
                <a:gd name="T23" fmla="*/ 33 h 63"/>
                <a:gd name="T24" fmla="*/ 59 w 59"/>
                <a:gd name="T25" fmla="*/ 35 h 63"/>
                <a:gd name="T26" fmla="*/ 12 w 59"/>
                <a:gd name="T27" fmla="*/ 35 h 63"/>
                <a:gd name="T28" fmla="*/ 14 w 59"/>
                <a:gd name="T29" fmla="*/ 42 h 63"/>
                <a:gd name="T30" fmla="*/ 18 w 59"/>
                <a:gd name="T31" fmla="*/ 48 h 63"/>
                <a:gd name="T32" fmla="*/ 24 w 59"/>
                <a:gd name="T33" fmla="*/ 51 h 63"/>
                <a:gd name="T34" fmla="*/ 31 w 59"/>
                <a:gd name="T35" fmla="*/ 53 h 63"/>
                <a:gd name="T36" fmla="*/ 42 w 59"/>
                <a:gd name="T37" fmla="*/ 50 h 63"/>
                <a:gd name="T38" fmla="*/ 49 w 59"/>
                <a:gd name="T39" fmla="*/ 44 h 63"/>
                <a:gd name="T40" fmla="*/ 57 w 59"/>
                <a:gd name="T41" fmla="*/ 50 h 63"/>
                <a:gd name="T42" fmla="*/ 46 w 59"/>
                <a:gd name="T43" fmla="*/ 60 h 63"/>
                <a:gd name="T44" fmla="*/ 31 w 59"/>
                <a:gd name="T45" fmla="*/ 63 h 63"/>
                <a:gd name="T46" fmla="*/ 19 w 59"/>
                <a:gd name="T47" fmla="*/ 60 h 63"/>
                <a:gd name="T48" fmla="*/ 9 w 59"/>
                <a:gd name="T49" fmla="*/ 54 h 63"/>
                <a:gd name="T50" fmla="*/ 2 w 59"/>
                <a:gd name="T51" fmla="*/ 44 h 63"/>
                <a:gd name="T52" fmla="*/ 0 w 59"/>
                <a:gd name="T53" fmla="*/ 31 h 63"/>
                <a:gd name="T54" fmla="*/ 2 w 59"/>
                <a:gd name="T55" fmla="*/ 19 h 63"/>
                <a:gd name="T56" fmla="*/ 9 w 59"/>
                <a:gd name="T57" fmla="*/ 9 h 63"/>
                <a:gd name="T58" fmla="*/ 18 w 59"/>
                <a:gd name="T59" fmla="*/ 2 h 63"/>
                <a:gd name="T60" fmla="*/ 31 w 59"/>
                <a:gd name="T61" fmla="*/ 0 h 63"/>
                <a:gd name="T62" fmla="*/ 43 w 59"/>
                <a:gd name="T63" fmla="*/ 2 h 63"/>
                <a:gd name="T64" fmla="*/ 52 w 59"/>
                <a:gd name="T65" fmla="*/ 8 h 63"/>
                <a:gd name="T66" fmla="*/ 57 w 59"/>
                <a:gd name="T67" fmla="*/ 18 h 63"/>
                <a:gd name="T68" fmla="*/ 59 w 59"/>
                <a:gd name="T69" fmla="*/ 31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59" h="63">
                  <a:moveTo>
                    <a:pt x="47" y="26"/>
                  </a:moveTo>
                  <a:cubicBezTo>
                    <a:pt x="47" y="24"/>
                    <a:pt x="47" y="22"/>
                    <a:pt x="46" y="19"/>
                  </a:cubicBezTo>
                  <a:cubicBezTo>
                    <a:pt x="45" y="17"/>
                    <a:pt x="44" y="16"/>
                    <a:pt x="43" y="14"/>
                  </a:cubicBezTo>
                  <a:cubicBezTo>
                    <a:pt x="42" y="13"/>
                    <a:pt x="40" y="11"/>
                    <a:pt x="38" y="11"/>
                  </a:cubicBezTo>
                  <a:cubicBezTo>
                    <a:pt x="36" y="10"/>
                    <a:pt x="33" y="9"/>
                    <a:pt x="31" y="9"/>
                  </a:cubicBezTo>
                  <a:cubicBezTo>
                    <a:pt x="28" y="9"/>
                    <a:pt x="26" y="10"/>
                    <a:pt x="24" y="11"/>
                  </a:cubicBezTo>
                  <a:cubicBezTo>
                    <a:pt x="21" y="11"/>
                    <a:pt x="19" y="13"/>
                    <a:pt x="18" y="14"/>
                  </a:cubicBezTo>
                  <a:cubicBezTo>
                    <a:pt x="16" y="16"/>
                    <a:pt x="15" y="17"/>
                    <a:pt x="14" y="19"/>
                  </a:cubicBezTo>
                  <a:cubicBezTo>
                    <a:pt x="13" y="22"/>
                    <a:pt x="12" y="24"/>
                    <a:pt x="12" y="26"/>
                  </a:cubicBezTo>
                  <a:cubicBezTo>
                    <a:pt x="47" y="26"/>
                    <a:pt x="47" y="26"/>
                    <a:pt x="47" y="26"/>
                  </a:cubicBezTo>
                  <a:close/>
                  <a:moveTo>
                    <a:pt x="59" y="31"/>
                  </a:moveTo>
                  <a:cubicBezTo>
                    <a:pt x="59" y="32"/>
                    <a:pt x="59" y="32"/>
                    <a:pt x="59" y="33"/>
                  </a:cubicBezTo>
                  <a:cubicBezTo>
                    <a:pt x="59" y="34"/>
                    <a:pt x="59" y="34"/>
                    <a:pt x="59" y="35"/>
                  </a:cubicBezTo>
                  <a:cubicBezTo>
                    <a:pt x="12" y="35"/>
                    <a:pt x="12" y="35"/>
                    <a:pt x="12" y="35"/>
                  </a:cubicBezTo>
                  <a:cubicBezTo>
                    <a:pt x="12" y="37"/>
                    <a:pt x="13" y="40"/>
                    <a:pt x="14" y="42"/>
                  </a:cubicBezTo>
                  <a:cubicBezTo>
                    <a:pt x="15" y="44"/>
                    <a:pt x="16" y="46"/>
                    <a:pt x="18" y="48"/>
                  </a:cubicBezTo>
                  <a:cubicBezTo>
                    <a:pt x="20" y="49"/>
                    <a:pt x="22" y="51"/>
                    <a:pt x="24" y="51"/>
                  </a:cubicBezTo>
                  <a:cubicBezTo>
                    <a:pt x="26" y="52"/>
                    <a:pt x="29" y="53"/>
                    <a:pt x="31" y="53"/>
                  </a:cubicBezTo>
                  <a:cubicBezTo>
                    <a:pt x="35" y="53"/>
                    <a:pt x="39" y="52"/>
                    <a:pt x="42" y="50"/>
                  </a:cubicBezTo>
                  <a:cubicBezTo>
                    <a:pt x="45" y="48"/>
                    <a:pt x="47" y="46"/>
                    <a:pt x="49" y="44"/>
                  </a:cubicBezTo>
                  <a:cubicBezTo>
                    <a:pt x="57" y="50"/>
                    <a:pt x="57" y="50"/>
                    <a:pt x="57" y="50"/>
                  </a:cubicBezTo>
                  <a:cubicBezTo>
                    <a:pt x="54" y="55"/>
                    <a:pt x="50" y="58"/>
                    <a:pt x="46" y="60"/>
                  </a:cubicBezTo>
                  <a:cubicBezTo>
                    <a:pt x="41" y="62"/>
                    <a:pt x="37" y="63"/>
                    <a:pt x="31" y="63"/>
                  </a:cubicBezTo>
                  <a:cubicBezTo>
                    <a:pt x="27" y="63"/>
                    <a:pt x="23" y="62"/>
                    <a:pt x="19" y="60"/>
                  </a:cubicBezTo>
                  <a:cubicBezTo>
                    <a:pt x="15" y="59"/>
                    <a:pt x="12" y="57"/>
                    <a:pt x="9" y="54"/>
                  </a:cubicBezTo>
                  <a:cubicBezTo>
                    <a:pt x="6" y="51"/>
                    <a:pt x="4" y="48"/>
                    <a:pt x="2" y="44"/>
                  </a:cubicBezTo>
                  <a:cubicBezTo>
                    <a:pt x="1" y="40"/>
                    <a:pt x="0" y="36"/>
                    <a:pt x="0" y="31"/>
                  </a:cubicBezTo>
                  <a:cubicBezTo>
                    <a:pt x="0" y="27"/>
                    <a:pt x="1" y="23"/>
                    <a:pt x="2" y="19"/>
                  </a:cubicBezTo>
                  <a:cubicBezTo>
                    <a:pt x="4" y="15"/>
                    <a:pt x="6" y="12"/>
                    <a:pt x="9" y="9"/>
                  </a:cubicBezTo>
                  <a:cubicBezTo>
                    <a:pt x="11" y="6"/>
                    <a:pt x="15" y="4"/>
                    <a:pt x="18" y="2"/>
                  </a:cubicBezTo>
                  <a:cubicBezTo>
                    <a:pt x="22" y="1"/>
                    <a:pt x="26" y="0"/>
                    <a:pt x="31" y="0"/>
                  </a:cubicBezTo>
                  <a:cubicBezTo>
                    <a:pt x="35" y="0"/>
                    <a:pt x="39" y="1"/>
                    <a:pt x="43" y="2"/>
                  </a:cubicBezTo>
                  <a:cubicBezTo>
                    <a:pt x="46" y="4"/>
                    <a:pt x="49" y="6"/>
                    <a:pt x="52" y="8"/>
                  </a:cubicBezTo>
                  <a:cubicBezTo>
                    <a:pt x="54" y="11"/>
                    <a:pt x="56" y="14"/>
                    <a:pt x="57" y="18"/>
                  </a:cubicBezTo>
                  <a:cubicBezTo>
                    <a:pt x="59" y="22"/>
                    <a:pt x="59" y="26"/>
                    <a:pt x="59" y="31"/>
                  </a:cubicBezTo>
                  <a:close/>
                </a:path>
              </a:pathLst>
            </a:custGeom>
            <a:solidFill>
              <a:srgbClr val="004A7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" name="Freeform 54"/>
            <p:cNvSpPr>
              <a:spLocks/>
            </p:cNvSpPr>
            <p:nvPr userDrawn="1"/>
          </p:nvSpPr>
          <p:spPr bwMode="auto">
            <a:xfrm>
              <a:off x="11141076" y="-627063"/>
              <a:ext cx="180975" cy="236538"/>
            </a:xfrm>
            <a:custGeom>
              <a:avLst/>
              <a:gdLst>
                <a:gd name="T0" fmla="*/ 39 w 48"/>
                <a:gd name="T1" fmla="*/ 17 h 63"/>
                <a:gd name="T2" fmla="*/ 34 w 48"/>
                <a:gd name="T3" fmla="*/ 11 h 63"/>
                <a:gd name="T4" fmla="*/ 25 w 48"/>
                <a:gd name="T5" fmla="*/ 9 h 63"/>
                <a:gd name="T6" fmla="*/ 21 w 48"/>
                <a:gd name="T7" fmla="*/ 10 h 63"/>
                <a:gd name="T8" fmla="*/ 18 w 48"/>
                <a:gd name="T9" fmla="*/ 11 h 63"/>
                <a:gd name="T10" fmla="*/ 15 w 48"/>
                <a:gd name="T11" fmla="*/ 13 h 63"/>
                <a:gd name="T12" fmla="*/ 14 w 48"/>
                <a:gd name="T13" fmla="*/ 17 h 63"/>
                <a:gd name="T14" fmla="*/ 18 w 48"/>
                <a:gd name="T15" fmla="*/ 23 h 63"/>
                <a:gd name="T16" fmla="*/ 28 w 48"/>
                <a:gd name="T17" fmla="*/ 26 h 63"/>
                <a:gd name="T18" fmla="*/ 36 w 48"/>
                <a:gd name="T19" fmla="*/ 28 h 63"/>
                <a:gd name="T20" fmla="*/ 42 w 48"/>
                <a:gd name="T21" fmla="*/ 32 h 63"/>
                <a:gd name="T22" fmla="*/ 46 w 48"/>
                <a:gd name="T23" fmla="*/ 37 h 63"/>
                <a:gd name="T24" fmla="*/ 48 w 48"/>
                <a:gd name="T25" fmla="*/ 44 h 63"/>
                <a:gd name="T26" fmla="*/ 46 w 48"/>
                <a:gd name="T27" fmla="*/ 52 h 63"/>
                <a:gd name="T28" fmla="*/ 41 w 48"/>
                <a:gd name="T29" fmla="*/ 58 h 63"/>
                <a:gd name="T30" fmla="*/ 33 w 48"/>
                <a:gd name="T31" fmla="*/ 62 h 63"/>
                <a:gd name="T32" fmla="*/ 24 w 48"/>
                <a:gd name="T33" fmla="*/ 63 h 63"/>
                <a:gd name="T34" fmla="*/ 11 w 48"/>
                <a:gd name="T35" fmla="*/ 60 h 63"/>
                <a:gd name="T36" fmla="*/ 0 w 48"/>
                <a:gd name="T37" fmla="*/ 52 h 63"/>
                <a:gd name="T38" fmla="*/ 9 w 48"/>
                <a:gd name="T39" fmla="*/ 45 h 63"/>
                <a:gd name="T40" fmla="*/ 15 w 48"/>
                <a:gd name="T41" fmla="*/ 51 h 63"/>
                <a:gd name="T42" fmla="*/ 24 w 48"/>
                <a:gd name="T43" fmla="*/ 53 h 63"/>
                <a:gd name="T44" fmla="*/ 29 w 48"/>
                <a:gd name="T45" fmla="*/ 53 h 63"/>
                <a:gd name="T46" fmla="*/ 33 w 48"/>
                <a:gd name="T47" fmla="*/ 51 h 63"/>
                <a:gd name="T48" fmla="*/ 35 w 48"/>
                <a:gd name="T49" fmla="*/ 49 h 63"/>
                <a:gd name="T50" fmla="*/ 36 w 48"/>
                <a:gd name="T51" fmla="*/ 45 h 63"/>
                <a:gd name="T52" fmla="*/ 32 w 48"/>
                <a:gd name="T53" fmla="*/ 38 h 63"/>
                <a:gd name="T54" fmla="*/ 21 w 48"/>
                <a:gd name="T55" fmla="*/ 35 h 63"/>
                <a:gd name="T56" fmla="*/ 15 w 48"/>
                <a:gd name="T57" fmla="*/ 33 h 63"/>
                <a:gd name="T58" fmla="*/ 9 w 48"/>
                <a:gd name="T59" fmla="*/ 30 h 63"/>
                <a:gd name="T60" fmla="*/ 5 w 48"/>
                <a:gd name="T61" fmla="*/ 25 h 63"/>
                <a:gd name="T62" fmla="*/ 3 w 48"/>
                <a:gd name="T63" fmla="*/ 18 h 63"/>
                <a:gd name="T64" fmla="*/ 5 w 48"/>
                <a:gd name="T65" fmla="*/ 10 h 63"/>
                <a:gd name="T66" fmla="*/ 10 w 48"/>
                <a:gd name="T67" fmla="*/ 4 h 63"/>
                <a:gd name="T68" fmla="*/ 18 w 48"/>
                <a:gd name="T69" fmla="*/ 1 h 63"/>
                <a:gd name="T70" fmla="*/ 26 w 48"/>
                <a:gd name="T71" fmla="*/ 0 h 63"/>
                <a:gd name="T72" fmla="*/ 38 w 48"/>
                <a:gd name="T73" fmla="*/ 2 h 63"/>
                <a:gd name="T74" fmla="*/ 47 w 48"/>
                <a:gd name="T75" fmla="*/ 10 h 63"/>
                <a:gd name="T76" fmla="*/ 39 w 48"/>
                <a:gd name="T77" fmla="*/ 17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48" h="63">
                  <a:moveTo>
                    <a:pt x="39" y="17"/>
                  </a:moveTo>
                  <a:cubicBezTo>
                    <a:pt x="38" y="14"/>
                    <a:pt x="36" y="13"/>
                    <a:pt x="34" y="11"/>
                  </a:cubicBezTo>
                  <a:cubicBezTo>
                    <a:pt x="31" y="10"/>
                    <a:pt x="28" y="9"/>
                    <a:pt x="25" y="9"/>
                  </a:cubicBezTo>
                  <a:cubicBezTo>
                    <a:pt x="24" y="9"/>
                    <a:pt x="23" y="9"/>
                    <a:pt x="21" y="10"/>
                  </a:cubicBezTo>
                  <a:cubicBezTo>
                    <a:pt x="20" y="10"/>
                    <a:pt x="19" y="10"/>
                    <a:pt x="18" y="11"/>
                  </a:cubicBezTo>
                  <a:cubicBezTo>
                    <a:pt x="17" y="12"/>
                    <a:pt x="16" y="13"/>
                    <a:pt x="15" y="13"/>
                  </a:cubicBezTo>
                  <a:cubicBezTo>
                    <a:pt x="15" y="14"/>
                    <a:pt x="14" y="16"/>
                    <a:pt x="14" y="17"/>
                  </a:cubicBezTo>
                  <a:cubicBezTo>
                    <a:pt x="14" y="20"/>
                    <a:pt x="16" y="21"/>
                    <a:pt x="18" y="23"/>
                  </a:cubicBezTo>
                  <a:cubicBezTo>
                    <a:pt x="20" y="24"/>
                    <a:pt x="23" y="25"/>
                    <a:pt x="28" y="26"/>
                  </a:cubicBezTo>
                  <a:cubicBezTo>
                    <a:pt x="31" y="27"/>
                    <a:pt x="33" y="27"/>
                    <a:pt x="36" y="28"/>
                  </a:cubicBezTo>
                  <a:cubicBezTo>
                    <a:pt x="38" y="29"/>
                    <a:pt x="40" y="30"/>
                    <a:pt x="42" y="32"/>
                  </a:cubicBezTo>
                  <a:cubicBezTo>
                    <a:pt x="44" y="33"/>
                    <a:pt x="45" y="35"/>
                    <a:pt x="46" y="37"/>
                  </a:cubicBezTo>
                  <a:cubicBezTo>
                    <a:pt x="47" y="39"/>
                    <a:pt x="48" y="41"/>
                    <a:pt x="48" y="44"/>
                  </a:cubicBezTo>
                  <a:cubicBezTo>
                    <a:pt x="48" y="47"/>
                    <a:pt x="47" y="50"/>
                    <a:pt x="46" y="52"/>
                  </a:cubicBezTo>
                  <a:cubicBezTo>
                    <a:pt x="45" y="55"/>
                    <a:pt x="43" y="57"/>
                    <a:pt x="41" y="58"/>
                  </a:cubicBezTo>
                  <a:cubicBezTo>
                    <a:pt x="38" y="60"/>
                    <a:pt x="36" y="61"/>
                    <a:pt x="33" y="62"/>
                  </a:cubicBezTo>
                  <a:cubicBezTo>
                    <a:pt x="30" y="62"/>
                    <a:pt x="27" y="63"/>
                    <a:pt x="24" y="63"/>
                  </a:cubicBezTo>
                  <a:cubicBezTo>
                    <a:pt x="20" y="63"/>
                    <a:pt x="15" y="62"/>
                    <a:pt x="11" y="60"/>
                  </a:cubicBezTo>
                  <a:cubicBezTo>
                    <a:pt x="7" y="58"/>
                    <a:pt x="3" y="56"/>
                    <a:pt x="0" y="52"/>
                  </a:cubicBezTo>
                  <a:cubicBezTo>
                    <a:pt x="9" y="45"/>
                    <a:pt x="9" y="45"/>
                    <a:pt x="9" y="45"/>
                  </a:cubicBezTo>
                  <a:cubicBezTo>
                    <a:pt x="10" y="47"/>
                    <a:pt x="12" y="49"/>
                    <a:pt x="15" y="51"/>
                  </a:cubicBezTo>
                  <a:cubicBezTo>
                    <a:pt x="18" y="52"/>
                    <a:pt x="21" y="53"/>
                    <a:pt x="24" y="53"/>
                  </a:cubicBezTo>
                  <a:cubicBezTo>
                    <a:pt x="26" y="53"/>
                    <a:pt x="27" y="53"/>
                    <a:pt x="29" y="53"/>
                  </a:cubicBezTo>
                  <a:cubicBezTo>
                    <a:pt x="30" y="52"/>
                    <a:pt x="31" y="52"/>
                    <a:pt x="33" y="51"/>
                  </a:cubicBezTo>
                  <a:cubicBezTo>
                    <a:pt x="34" y="51"/>
                    <a:pt x="35" y="50"/>
                    <a:pt x="35" y="49"/>
                  </a:cubicBezTo>
                  <a:cubicBezTo>
                    <a:pt x="36" y="48"/>
                    <a:pt x="36" y="46"/>
                    <a:pt x="36" y="45"/>
                  </a:cubicBezTo>
                  <a:cubicBezTo>
                    <a:pt x="36" y="42"/>
                    <a:pt x="35" y="40"/>
                    <a:pt x="32" y="38"/>
                  </a:cubicBezTo>
                  <a:cubicBezTo>
                    <a:pt x="30" y="37"/>
                    <a:pt x="26" y="36"/>
                    <a:pt x="21" y="35"/>
                  </a:cubicBezTo>
                  <a:cubicBezTo>
                    <a:pt x="19" y="34"/>
                    <a:pt x="17" y="34"/>
                    <a:pt x="15" y="33"/>
                  </a:cubicBezTo>
                  <a:cubicBezTo>
                    <a:pt x="13" y="32"/>
                    <a:pt x="11" y="31"/>
                    <a:pt x="9" y="30"/>
                  </a:cubicBezTo>
                  <a:cubicBezTo>
                    <a:pt x="7" y="29"/>
                    <a:pt x="6" y="27"/>
                    <a:pt x="5" y="25"/>
                  </a:cubicBezTo>
                  <a:cubicBezTo>
                    <a:pt x="4" y="23"/>
                    <a:pt x="3" y="21"/>
                    <a:pt x="3" y="18"/>
                  </a:cubicBezTo>
                  <a:cubicBezTo>
                    <a:pt x="3" y="15"/>
                    <a:pt x="4" y="12"/>
                    <a:pt x="5" y="10"/>
                  </a:cubicBezTo>
                  <a:cubicBezTo>
                    <a:pt x="7" y="8"/>
                    <a:pt x="8" y="6"/>
                    <a:pt x="10" y="4"/>
                  </a:cubicBezTo>
                  <a:cubicBezTo>
                    <a:pt x="13" y="3"/>
                    <a:pt x="15" y="2"/>
                    <a:pt x="18" y="1"/>
                  </a:cubicBezTo>
                  <a:cubicBezTo>
                    <a:pt x="20" y="0"/>
                    <a:pt x="23" y="0"/>
                    <a:pt x="26" y="0"/>
                  </a:cubicBezTo>
                  <a:cubicBezTo>
                    <a:pt x="30" y="0"/>
                    <a:pt x="34" y="1"/>
                    <a:pt x="38" y="2"/>
                  </a:cubicBezTo>
                  <a:cubicBezTo>
                    <a:pt x="42" y="4"/>
                    <a:pt x="45" y="7"/>
                    <a:pt x="47" y="10"/>
                  </a:cubicBezTo>
                  <a:cubicBezTo>
                    <a:pt x="39" y="17"/>
                    <a:pt x="39" y="17"/>
                    <a:pt x="39" y="17"/>
                  </a:cubicBezTo>
                  <a:close/>
                </a:path>
              </a:pathLst>
            </a:custGeom>
            <a:solidFill>
              <a:srgbClr val="004A7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" name="Freeform 55"/>
            <p:cNvSpPr>
              <a:spLocks noEditPoints="1"/>
            </p:cNvSpPr>
            <p:nvPr userDrawn="1"/>
          </p:nvSpPr>
          <p:spPr bwMode="auto">
            <a:xfrm>
              <a:off x="11476038" y="-627063"/>
              <a:ext cx="198438" cy="236538"/>
            </a:xfrm>
            <a:custGeom>
              <a:avLst/>
              <a:gdLst>
                <a:gd name="T0" fmla="*/ 38 w 53"/>
                <a:gd name="T1" fmla="*/ 33 h 63"/>
                <a:gd name="T2" fmla="*/ 29 w 53"/>
                <a:gd name="T3" fmla="*/ 33 h 63"/>
                <a:gd name="T4" fmla="*/ 21 w 53"/>
                <a:gd name="T5" fmla="*/ 35 h 63"/>
                <a:gd name="T6" fmla="*/ 14 w 53"/>
                <a:gd name="T7" fmla="*/ 38 h 63"/>
                <a:gd name="T8" fmla="*/ 12 w 53"/>
                <a:gd name="T9" fmla="*/ 44 h 63"/>
                <a:gd name="T10" fmla="*/ 13 w 53"/>
                <a:gd name="T11" fmla="*/ 48 h 63"/>
                <a:gd name="T12" fmla="*/ 16 w 53"/>
                <a:gd name="T13" fmla="*/ 51 h 63"/>
                <a:gd name="T14" fmla="*/ 20 w 53"/>
                <a:gd name="T15" fmla="*/ 53 h 63"/>
                <a:gd name="T16" fmla="*/ 24 w 53"/>
                <a:gd name="T17" fmla="*/ 53 h 63"/>
                <a:gd name="T18" fmla="*/ 37 w 53"/>
                <a:gd name="T19" fmla="*/ 48 h 63"/>
                <a:gd name="T20" fmla="*/ 41 w 53"/>
                <a:gd name="T21" fmla="*/ 36 h 63"/>
                <a:gd name="T22" fmla="*/ 41 w 53"/>
                <a:gd name="T23" fmla="*/ 33 h 63"/>
                <a:gd name="T24" fmla="*/ 38 w 53"/>
                <a:gd name="T25" fmla="*/ 33 h 63"/>
                <a:gd name="T26" fmla="*/ 41 w 53"/>
                <a:gd name="T27" fmla="*/ 23 h 63"/>
                <a:gd name="T28" fmla="*/ 37 w 53"/>
                <a:gd name="T29" fmla="*/ 13 h 63"/>
                <a:gd name="T30" fmla="*/ 27 w 53"/>
                <a:gd name="T31" fmla="*/ 10 h 63"/>
                <a:gd name="T32" fmla="*/ 17 w 53"/>
                <a:gd name="T33" fmla="*/ 11 h 63"/>
                <a:gd name="T34" fmla="*/ 10 w 53"/>
                <a:gd name="T35" fmla="*/ 16 h 63"/>
                <a:gd name="T36" fmla="*/ 3 w 53"/>
                <a:gd name="T37" fmla="*/ 9 h 63"/>
                <a:gd name="T38" fmla="*/ 14 w 53"/>
                <a:gd name="T39" fmla="*/ 2 h 63"/>
                <a:gd name="T40" fmla="*/ 28 w 53"/>
                <a:gd name="T41" fmla="*/ 0 h 63"/>
                <a:gd name="T42" fmla="*/ 39 w 53"/>
                <a:gd name="T43" fmla="*/ 2 h 63"/>
                <a:gd name="T44" fmla="*/ 47 w 53"/>
                <a:gd name="T45" fmla="*/ 7 h 63"/>
                <a:gd name="T46" fmla="*/ 51 w 53"/>
                <a:gd name="T47" fmla="*/ 14 h 63"/>
                <a:gd name="T48" fmla="*/ 53 w 53"/>
                <a:gd name="T49" fmla="*/ 23 h 63"/>
                <a:gd name="T50" fmla="*/ 53 w 53"/>
                <a:gd name="T51" fmla="*/ 49 h 63"/>
                <a:gd name="T52" fmla="*/ 53 w 53"/>
                <a:gd name="T53" fmla="*/ 56 h 63"/>
                <a:gd name="T54" fmla="*/ 53 w 53"/>
                <a:gd name="T55" fmla="*/ 61 h 63"/>
                <a:gd name="T56" fmla="*/ 43 w 53"/>
                <a:gd name="T57" fmla="*/ 61 h 63"/>
                <a:gd name="T58" fmla="*/ 42 w 53"/>
                <a:gd name="T59" fmla="*/ 53 h 63"/>
                <a:gd name="T60" fmla="*/ 41 w 53"/>
                <a:gd name="T61" fmla="*/ 53 h 63"/>
                <a:gd name="T62" fmla="*/ 33 w 53"/>
                <a:gd name="T63" fmla="*/ 60 h 63"/>
                <a:gd name="T64" fmla="*/ 21 w 53"/>
                <a:gd name="T65" fmla="*/ 63 h 63"/>
                <a:gd name="T66" fmla="*/ 14 w 53"/>
                <a:gd name="T67" fmla="*/ 62 h 63"/>
                <a:gd name="T68" fmla="*/ 7 w 53"/>
                <a:gd name="T69" fmla="*/ 59 h 63"/>
                <a:gd name="T70" fmla="*/ 2 w 53"/>
                <a:gd name="T71" fmla="*/ 53 h 63"/>
                <a:gd name="T72" fmla="*/ 0 w 53"/>
                <a:gd name="T73" fmla="*/ 44 h 63"/>
                <a:gd name="T74" fmla="*/ 3 w 53"/>
                <a:gd name="T75" fmla="*/ 34 h 63"/>
                <a:gd name="T76" fmla="*/ 13 w 53"/>
                <a:gd name="T77" fmla="*/ 28 h 63"/>
                <a:gd name="T78" fmla="*/ 26 w 53"/>
                <a:gd name="T79" fmla="*/ 25 h 63"/>
                <a:gd name="T80" fmla="*/ 41 w 53"/>
                <a:gd name="T81" fmla="*/ 24 h 63"/>
                <a:gd name="T82" fmla="*/ 41 w 53"/>
                <a:gd name="T83" fmla="*/ 23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53" h="63">
                  <a:moveTo>
                    <a:pt x="38" y="33"/>
                  </a:moveTo>
                  <a:cubicBezTo>
                    <a:pt x="35" y="33"/>
                    <a:pt x="32" y="33"/>
                    <a:pt x="29" y="33"/>
                  </a:cubicBezTo>
                  <a:cubicBezTo>
                    <a:pt x="26" y="33"/>
                    <a:pt x="23" y="34"/>
                    <a:pt x="21" y="35"/>
                  </a:cubicBezTo>
                  <a:cubicBezTo>
                    <a:pt x="18" y="35"/>
                    <a:pt x="16" y="37"/>
                    <a:pt x="14" y="38"/>
                  </a:cubicBezTo>
                  <a:cubicBezTo>
                    <a:pt x="13" y="40"/>
                    <a:pt x="12" y="42"/>
                    <a:pt x="12" y="44"/>
                  </a:cubicBezTo>
                  <a:cubicBezTo>
                    <a:pt x="12" y="46"/>
                    <a:pt x="12" y="47"/>
                    <a:pt x="13" y="48"/>
                  </a:cubicBezTo>
                  <a:cubicBezTo>
                    <a:pt x="14" y="50"/>
                    <a:pt x="15" y="51"/>
                    <a:pt x="16" y="51"/>
                  </a:cubicBezTo>
                  <a:cubicBezTo>
                    <a:pt x="17" y="52"/>
                    <a:pt x="18" y="53"/>
                    <a:pt x="20" y="53"/>
                  </a:cubicBezTo>
                  <a:cubicBezTo>
                    <a:pt x="21" y="53"/>
                    <a:pt x="23" y="53"/>
                    <a:pt x="24" y="53"/>
                  </a:cubicBezTo>
                  <a:cubicBezTo>
                    <a:pt x="30" y="53"/>
                    <a:pt x="34" y="52"/>
                    <a:pt x="37" y="48"/>
                  </a:cubicBezTo>
                  <a:cubicBezTo>
                    <a:pt x="40" y="45"/>
                    <a:pt x="41" y="41"/>
                    <a:pt x="41" y="36"/>
                  </a:cubicBezTo>
                  <a:cubicBezTo>
                    <a:pt x="41" y="33"/>
                    <a:pt x="41" y="33"/>
                    <a:pt x="41" y="33"/>
                  </a:cubicBezTo>
                  <a:cubicBezTo>
                    <a:pt x="38" y="33"/>
                    <a:pt x="38" y="33"/>
                    <a:pt x="38" y="33"/>
                  </a:cubicBezTo>
                  <a:close/>
                  <a:moveTo>
                    <a:pt x="41" y="23"/>
                  </a:moveTo>
                  <a:cubicBezTo>
                    <a:pt x="41" y="18"/>
                    <a:pt x="40" y="15"/>
                    <a:pt x="37" y="13"/>
                  </a:cubicBezTo>
                  <a:cubicBezTo>
                    <a:pt x="35" y="11"/>
                    <a:pt x="31" y="10"/>
                    <a:pt x="27" y="10"/>
                  </a:cubicBezTo>
                  <a:cubicBezTo>
                    <a:pt x="23" y="10"/>
                    <a:pt x="20" y="10"/>
                    <a:pt x="17" y="11"/>
                  </a:cubicBezTo>
                  <a:cubicBezTo>
                    <a:pt x="14" y="13"/>
                    <a:pt x="12" y="14"/>
                    <a:pt x="10" y="16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6" y="6"/>
                    <a:pt x="10" y="4"/>
                    <a:pt x="14" y="2"/>
                  </a:cubicBezTo>
                  <a:cubicBezTo>
                    <a:pt x="18" y="1"/>
                    <a:pt x="23" y="0"/>
                    <a:pt x="28" y="0"/>
                  </a:cubicBezTo>
                  <a:cubicBezTo>
                    <a:pt x="32" y="0"/>
                    <a:pt x="36" y="1"/>
                    <a:pt x="39" y="2"/>
                  </a:cubicBezTo>
                  <a:cubicBezTo>
                    <a:pt x="42" y="3"/>
                    <a:pt x="45" y="5"/>
                    <a:pt x="47" y="7"/>
                  </a:cubicBezTo>
                  <a:cubicBezTo>
                    <a:pt x="49" y="9"/>
                    <a:pt x="50" y="11"/>
                    <a:pt x="51" y="14"/>
                  </a:cubicBezTo>
                  <a:cubicBezTo>
                    <a:pt x="52" y="17"/>
                    <a:pt x="53" y="20"/>
                    <a:pt x="53" y="23"/>
                  </a:cubicBezTo>
                  <a:cubicBezTo>
                    <a:pt x="53" y="49"/>
                    <a:pt x="53" y="49"/>
                    <a:pt x="53" y="49"/>
                  </a:cubicBezTo>
                  <a:cubicBezTo>
                    <a:pt x="53" y="51"/>
                    <a:pt x="53" y="53"/>
                    <a:pt x="53" y="56"/>
                  </a:cubicBezTo>
                  <a:cubicBezTo>
                    <a:pt x="53" y="58"/>
                    <a:pt x="53" y="60"/>
                    <a:pt x="53" y="61"/>
                  </a:cubicBezTo>
                  <a:cubicBezTo>
                    <a:pt x="43" y="61"/>
                    <a:pt x="43" y="61"/>
                    <a:pt x="43" y="61"/>
                  </a:cubicBezTo>
                  <a:cubicBezTo>
                    <a:pt x="42" y="58"/>
                    <a:pt x="42" y="55"/>
                    <a:pt x="42" y="53"/>
                  </a:cubicBezTo>
                  <a:cubicBezTo>
                    <a:pt x="41" y="53"/>
                    <a:pt x="41" y="53"/>
                    <a:pt x="41" y="53"/>
                  </a:cubicBezTo>
                  <a:cubicBezTo>
                    <a:pt x="39" y="56"/>
                    <a:pt x="36" y="58"/>
                    <a:pt x="33" y="60"/>
                  </a:cubicBezTo>
                  <a:cubicBezTo>
                    <a:pt x="30" y="62"/>
                    <a:pt x="26" y="63"/>
                    <a:pt x="21" y="63"/>
                  </a:cubicBezTo>
                  <a:cubicBezTo>
                    <a:pt x="19" y="63"/>
                    <a:pt x="17" y="62"/>
                    <a:pt x="14" y="62"/>
                  </a:cubicBezTo>
                  <a:cubicBezTo>
                    <a:pt x="12" y="61"/>
                    <a:pt x="9" y="60"/>
                    <a:pt x="7" y="59"/>
                  </a:cubicBezTo>
                  <a:cubicBezTo>
                    <a:pt x="5" y="57"/>
                    <a:pt x="3" y="55"/>
                    <a:pt x="2" y="53"/>
                  </a:cubicBezTo>
                  <a:cubicBezTo>
                    <a:pt x="1" y="51"/>
                    <a:pt x="0" y="48"/>
                    <a:pt x="0" y="44"/>
                  </a:cubicBezTo>
                  <a:cubicBezTo>
                    <a:pt x="0" y="40"/>
                    <a:pt x="1" y="36"/>
                    <a:pt x="3" y="34"/>
                  </a:cubicBezTo>
                  <a:cubicBezTo>
                    <a:pt x="6" y="31"/>
                    <a:pt x="9" y="29"/>
                    <a:pt x="13" y="28"/>
                  </a:cubicBezTo>
                  <a:cubicBezTo>
                    <a:pt x="17" y="26"/>
                    <a:pt x="21" y="25"/>
                    <a:pt x="26" y="25"/>
                  </a:cubicBezTo>
                  <a:cubicBezTo>
                    <a:pt x="31" y="24"/>
                    <a:pt x="36" y="24"/>
                    <a:pt x="41" y="24"/>
                  </a:cubicBezTo>
                  <a:cubicBezTo>
                    <a:pt x="41" y="23"/>
                    <a:pt x="41" y="23"/>
                    <a:pt x="41" y="23"/>
                  </a:cubicBezTo>
                  <a:close/>
                </a:path>
              </a:pathLst>
            </a:custGeom>
            <a:solidFill>
              <a:srgbClr val="004A7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" name="Freeform 56"/>
            <p:cNvSpPr>
              <a:spLocks/>
            </p:cNvSpPr>
            <p:nvPr userDrawn="1"/>
          </p:nvSpPr>
          <p:spPr bwMode="auto">
            <a:xfrm>
              <a:off x="11734801" y="-627063"/>
              <a:ext cx="131763" cy="228600"/>
            </a:xfrm>
            <a:custGeom>
              <a:avLst/>
              <a:gdLst>
                <a:gd name="T0" fmla="*/ 0 w 35"/>
                <a:gd name="T1" fmla="*/ 8 h 61"/>
                <a:gd name="T2" fmla="*/ 0 w 35"/>
                <a:gd name="T3" fmla="*/ 2 h 61"/>
                <a:gd name="T4" fmla="*/ 11 w 35"/>
                <a:gd name="T5" fmla="*/ 2 h 61"/>
                <a:gd name="T6" fmla="*/ 11 w 35"/>
                <a:gd name="T7" fmla="*/ 7 h 61"/>
                <a:gd name="T8" fmla="*/ 11 w 35"/>
                <a:gd name="T9" fmla="*/ 12 h 61"/>
                <a:gd name="T10" fmla="*/ 12 w 35"/>
                <a:gd name="T11" fmla="*/ 12 h 61"/>
                <a:gd name="T12" fmla="*/ 19 w 35"/>
                <a:gd name="T13" fmla="*/ 3 h 61"/>
                <a:gd name="T14" fmla="*/ 30 w 35"/>
                <a:gd name="T15" fmla="*/ 0 h 61"/>
                <a:gd name="T16" fmla="*/ 35 w 35"/>
                <a:gd name="T17" fmla="*/ 0 h 61"/>
                <a:gd name="T18" fmla="*/ 34 w 35"/>
                <a:gd name="T19" fmla="*/ 11 h 61"/>
                <a:gd name="T20" fmla="*/ 29 w 35"/>
                <a:gd name="T21" fmla="*/ 11 h 61"/>
                <a:gd name="T22" fmla="*/ 21 w 35"/>
                <a:gd name="T23" fmla="*/ 12 h 61"/>
                <a:gd name="T24" fmla="*/ 16 w 35"/>
                <a:gd name="T25" fmla="*/ 17 h 61"/>
                <a:gd name="T26" fmla="*/ 13 w 35"/>
                <a:gd name="T27" fmla="*/ 23 h 61"/>
                <a:gd name="T28" fmla="*/ 12 w 35"/>
                <a:gd name="T29" fmla="*/ 30 h 61"/>
                <a:gd name="T30" fmla="*/ 12 w 35"/>
                <a:gd name="T31" fmla="*/ 61 h 61"/>
                <a:gd name="T32" fmla="*/ 0 w 35"/>
                <a:gd name="T33" fmla="*/ 61 h 61"/>
                <a:gd name="T34" fmla="*/ 0 w 35"/>
                <a:gd name="T35" fmla="*/ 14 h 61"/>
                <a:gd name="T36" fmla="*/ 0 w 35"/>
                <a:gd name="T37" fmla="*/ 8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5" h="61">
                  <a:moveTo>
                    <a:pt x="0" y="8"/>
                  </a:moveTo>
                  <a:cubicBezTo>
                    <a:pt x="0" y="6"/>
                    <a:pt x="0" y="4"/>
                    <a:pt x="0" y="2"/>
                  </a:cubicBezTo>
                  <a:cubicBezTo>
                    <a:pt x="11" y="2"/>
                    <a:pt x="11" y="2"/>
                    <a:pt x="11" y="2"/>
                  </a:cubicBezTo>
                  <a:cubicBezTo>
                    <a:pt x="11" y="3"/>
                    <a:pt x="11" y="5"/>
                    <a:pt x="11" y="7"/>
                  </a:cubicBezTo>
                  <a:cubicBezTo>
                    <a:pt x="11" y="9"/>
                    <a:pt x="11" y="10"/>
                    <a:pt x="11" y="12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13" y="8"/>
                    <a:pt x="16" y="5"/>
                    <a:pt x="19" y="3"/>
                  </a:cubicBezTo>
                  <a:cubicBezTo>
                    <a:pt x="22" y="1"/>
                    <a:pt x="26" y="0"/>
                    <a:pt x="30" y="0"/>
                  </a:cubicBezTo>
                  <a:cubicBezTo>
                    <a:pt x="32" y="0"/>
                    <a:pt x="33" y="0"/>
                    <a:pt x="35" y="0"/>
                  </a:cubicBezTo>
                  <a:cubicBezTo>
                    <a:pt x="34" y="11"/>
                    <a:pt x="34" y="11"/>
                    <a:pt x="34" y="11"/>
                  </a:cubicBezTo>
                  <a:cubicBezTo>
                    <a:pt x="32" y="11"/>
                    <a:pt x="31" y="11"/>
                    <a:pt x="29" y="11"/>
                  </a:cubicBezTo>
                  <a:cubicBezTo>
                    <a:pt x="26" y="11"/>
                    <a:pt x="23" y="11"/>
                    <a:pt x="21" y="12"/>
                  </a:cubicBezTo>
                  <a:cubicBezTo>
                    <a:pt x="19" y="13"/>
                    <a:pt x="17" y="15"/>
                    <a:pt x="16" y="17"/>
                  </a:cubicBezTo>
                  <a:cubicBezTo>
                    <a:pt x="15" y="18"/>
                    <a:pt x="14" y="20"/>
                    <a:pt x="13" y="23"/>
                  </a:cubicBezTo>
                  <a:cubicBezTo>
                    <a:pt x="12" y="25"/>
                    <a:pt x="12" y="27"/>
                    <a:pt x="12" y="30"/>
                  </a:cubicBezTo>
                  <a:cubicBezTo>
                    <a:pt x="12" y="61"/>
                    <a:pt x="12" y="61"/>
                    <a:pt x="12" y="61"/>
                  </a:cubicBezTo>
                  <a:cubicBezTo>
                    <a:pt x="0" y="61"/>
                    <a:pt x="0" y="61"/>
                    <a:pt x="0" y="61"/>
                  </a:cubicBezTo>
                  <a:cubicBezTo>
                    <a:pt x="0" y="14"/>
                    <a:pt x="0" y="14"/>
                    <a:pt x="0" y="14"/>
                  </a:cubicBezTo>
                  <a:cubicBezTo>
                    <a:pt x="0" y="13"/>
                    <a:pt x="0" y="11"/>
                    <a:pt x="0" y="8"/>
                  </a:cubicBezTo>
                  <a:close/>
                </a:path>
              </a:pathLst>
            </a:custGeom>
            <a:solidFill>
              <a:srgbClr val="004A7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8" name="Freeform 57"/>
            <p:cNvSpPr>
              <a:spLocks noEditPoints="1"/>
            </p:cNvSpPr>
            <p:nvPr userDrawn="1"/>
          </p:nvSpPr>
          <p:spPr bwMode="auto">
            <a:xfrm>
              <a:off x="11880851" y="-627063"/>
              <a:ext cx="225425" cy="236538"/>
            </a:xfrm>
            <a:custGeom>
              <a:avLst/>
              <a:gdLst>
                <a:gd name="T0" fmla="*/ 47 w 60"/>
                <a:gd name="T1" fmla="*/ 26 h 63"/>
                <a:gd name="T2" fmla="*/ 46 w 60"/>
                <a:gd name="T3" fmla="*/ 19 h 63"/>
                <a:gd name="T4" fmla="*/ 43 w 60"/>
                <a:gd name="T5" fmla="*/ 14 h 63"/>
                <a:gd name="T6" fmla="*/ 38 w 60"/>
                <a:gd name="T7" fmla="*/ 11 h 63"/>
                <a:gd name="T8" fmla="*/ 31 w 60"/>
                <a:gd name="T9" fmla="*/ 9 h 63"/>
                <a:gd name="T10" fmla="*/ 24 w 60"/>
                <a:gd name="T11" fmla="*/ 11 h 63"/>
                <a:gd name="T12" fmla="*/ 18 w 60"/>
                <a:gd name="T13" fmla="*/ 14 h 63"/>
                <a:gd name="T14" fmla="*/ 14 w 60"/>
                <a:gd name="T15" fmla="*/ 19 h 63"/>
                <a:gd name="T16" fmla="*/ 12 w 60"/>
                <a:gd name="T17" fmla="*/ 26 h 63"/>
                <a:gd name="T18" fmla="*/ 47 w 60"/>
                <a:gd name="T19" fmla="*/ 26 h 63"/>
                <a:gd name="T20" fmla="*/ 60 w 60"/>
                <a:gd name="T21" fmla="*/ 31 h 63"/>
                <a:gd name="T22" fmla="*/ 60 w 60"/>
                <a:gd name="T23" fmla="*/ 33 h 63"/>
                <a:gd name="T24" fmla="*/ 59 w 60"/>
                <a:gd name="T25" fmla="*/ 35 h 63"/>
                <a:gd name="T26" fmla="*/ 12 w 60"/>
                <a:gd name="T27" fmla="*/ 35 h 63"/>
                <a:gd name="T28" fmla="*/ 14 w 60"/>
                <a:gd name="T29" fmla="*/ 42 h 63"/>
                <a:gd name="T30" fmla="*/ 18 w 60"/>
                <a:gd name="T31" fmla="*/ 48 h 63"/>
                <a:gd name="T32" fmla="*/ 24 w 60"/>
                <a:gd name="T33" fmla="*/ 51 h 63"/>
                <a:gd name="T34" fmla="*/ 31 w 60"/>
                <a:gd name="T35" fmla="*/ 53 h 63"/>
                <a:gd name="T36" fmla="*/ 42 w 60"/>
                <a:gd name="T37" fmla="*/ 50 h 63"/>
                <a:gd name="T38" fmla="*/ 49 w 60"/>
                <a:gd name="T39" fmla="*/ 44 h 63"/>
                <a:gd name="T40" fmla="*/ 57 w 60"/>
                <a:gd name="T41" fmla="*/ 50 h 63"/>
                <a:gd name="T42" fmla="*/ 46 w 60"/>
                <a:gd name="T43" fmla="*/ 60 h 63"/>
                <a:gd name="T44" fmla="*/ 31 w 60"/>
                <a:gd name="T45" fmla="*/ 63 h 63"/>
                <a:gd name="T46" fmla="*/ 19 w 60"/>
                <a:gd name="T47" fmla="*/ 60 h 63"/>
                <a:gd name="T48" fmla="*/ 9 w 60"/>
                <a:gd name="T49" fmla="*/ 54 h 63"/>
                <a:gd name="T50" fmla="*/ 2 w 60"/>
                <a:gd name="T51" fmla="*/ 44 h 63"/>
                <a:gd name="T52" fmla="*/ 0 w 60"/>
                <a:gd name="T53" fmla="*/ 31 h 63"/>
                <a:gd name="T54" fmla="*/ 2 w 60"/>
                <a:gd name="T55" fmla="*/ 19 h 63"/>
                <a:gd name="T56" fmla="*/ 9 w 60"/>
                <a:gd name="T57" fmla="*/ 9 h 63"/>
                <a:gd name="T58" fmla="*/ 19 w 60"/>
                <a:gd name="T59" fmla="*/ 2 h 63"/>
                <a:gd name="T60" fmla="*/ 31 w 60"/>
                <a:gd name="T61" fmla="*/ 0 h 63"/>
                <a:gd name="T62" fmla="*/ 43 w 60"/>
                <a:gd name="T63" fmla="*/ 2 h 63"/>
                <a:gd name="T64" fmla="*/ 52 w 60"/>
                <a:gd name="T65" fmla="*/ 8 h 63"/>
                <a:gd name="T66" fmla="*/ 58 w 60"/>
                <a:gd name="T67" fmla="*/ 18 h 63"/>
                <a:gd name="T68" fmla="*/ 60 w 60"/>
                <a:gd name="T69" fmla="*/ 31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60" h="63">
                  <a:moveTo>
                    <a:pt x="47" y="26"/>
                  </a:moveTo>
                  <a:cubicBezTo>
                    <a:pt x="47" y="24"/>
                    <a:pt x="47" y="22"/>
                    <a:pt x="46" y="19"/>
                  </a:cubicBezTo>
                  <a:cubicBezTo>
                    <a:pt x="46" y="17"/>
                    <a:pt x="45" y="16"/>
                    <a:pt x="43" y="14"/>
                  </a:cubicBezTo>
                  <a:cubicBezTo>
                    <a:pt x="42" y="13"/>
                    <a:pt x="40" y="11"/>
                    <a:pt x="38" y="11"/>
                  </a:cubicBezTo>
                  <a:cubicBezTo>
                    <a:pt x="36" y="10"/>
                    <a:pt x="34" y="9"/>
                    <a:pt x="31" y="9"/>
                  </a:cubicBezTo>
                  <a:cubicBezTo>
                    <a:pt x="28" y="9"/>
                    <a:pt x="26" y="10"/>
                    <a:pt x="24" y="11"/>
                  </a:cubicBezTo>
                  <a:cubicBezTo>
                    <a:pt x="21" y="11"/>
                    <a:pt x="20" y="13"/>
                    <a:pt x="18" y="14"/>
                  </a:cubicBezTo>
                  <a:cubicBezTo>
                    <a:pt x="16" y="16"/>
                    <a:pt x="15" y="17"/>
                    <a:pt x="14" y="19"/>
                  </a:cubicBezTo>
                  <a:cubicBezTo>
                    <a:pt x="13" y="22"/>
                    <a:pt x="12" y="24"/>
                    <a:pt x="12" y="26"/>
                  </a:cubicBezTo>
                  <a:cubicBezTo>
                    <a:pt x="47" y="26"/>
                    <a:pt x="47" y="26"/>
                    <a:pt x="47" y="26"/>
                  </a:cubicBezTo>
                  <a:close/>
                  <a:moveTo>
                    <a:pt x="60" y="31"/>
                  </a:moveTo>
                  <a:cubicBezTo>
                    <a:pt x="60" y="32"/>
                    <a:pt x="60" y="32"/>
                    <a:pt x="60" y="33"/>
                  </a:cubicBezTo>
                  <a:cubicBezTo>
                    <a:pt x="60" y="34"/>
                    <a:pt x="59" y="34"/>
                    <a:pt x="59" y="35"/>
                  </a:cubicBezTo>
                  <a:cubicBezTo>
                    <a:pt x="12" y="35"/>
                    <a:pt x="12" y="35"/>
                    <a:pt x="12" y="35"/>
                  </a:cubicBezTo>
                  <a:cubicBezTo>
                    <a:pt x="12" y="37"/>
                    <a:pt x="13" y="40"/>
                    <a:pt x="14" y="42"/>
                  </a:cubicBezTo>
                  <a:cubicBezTo>
                    <a:pt x="15" y="44"/>
                    <a:pt x="16" y="46"/>
                    <a:pt x="18" y="48"/>
                  </a:cubicBezTo>
                  <a:cubicBezTo>
                    <a:pt x="20" y="49"/>
                    <a:pt x="22" y="51"/>
                    <a:pt x="24" y="51"/>
                  </a:cubicBezTo>
                  <a:cubicBezTo>
                    <a:pt x="26" y="52"/>
                    <a:pt x="29" y="53"/>
                    <a:pt x="31" y="53"/>
                  </a:cubicBezTo>
                  <a:cubicBezTo>
                    <a:pt x="35" y="53"/>
                    <a:pt x="39" y="52"/>
                    <a:pt x="42" y="50"/>
                  </a:cubicBezTo>
                  <a:cubicBezTo>
                    <a:pt x="45" y="48"/>
                    <a:pt x="47" y="46"/>
                    <a:pt x="49" y="44"/>
                  </a:cubicBezTo>
                  <a:cubicBezTo>
                    <a:pt x="57" y="50"/>
                    <a:pt x="57" y="50"/>
                    <a:pt x="57" y="50"/>
                  </a:cubicBezTo>
                  <a:cubicBezTo>
                    <a:pt x="54" y="55"/>
                    <a:pt x="50" y="58"/>
                    <a:pt x="46" y="60"/>
                  </a:cubicBezTo>
                  <a:cubicBezTo>
                    <a:pt x="41" y="62"/>
                    <a:pt x="37" y="63"/>
                    <a:pt x="31" y="63"/>
                  </a:cubicBezTo>
                  <a:cubicBezTo>
                    <a:pt x="27" y="63"/>
                    <a:pt x="23" y="62"/>
                    <a:pt x="19" y="60"/>
                  </a:cubicBezTo>
                  <a:cubicBezTo>
                    <a:pt x="15" y="59"/>
                    <a:pt x="12" y="57"/>
                    <a:pt x="9" y="54"/>
                  </a:cubicBezTo>
                  <a:cubicBezTo>
                    <a:pt x="6" y="51"/>
                    <a:pt x="4" y="48"/>
                    <a:pt x="2" y="44"/>
                  </a:cubicBezTo>
                  <a:cubicBezTo>
                    <a:pt x="1" y="40"/>
                    <a:pt x="0" y="36"/>
                    <a:pt x="0" y="31"/>
                  </a:cubicBezTo>
                  <a:cubicBezTo>
                    <a:pt x="0" y="27"/>
                    <a:pt x="1" y="23"/>
                    <a:pt x="2" y="19"/>
                  </a:cubicBezTo>
                  <a:cubicBezTo>
                    <a:pt x="4" y="15"/>
                    <a:pt x="6" y="12"/>
                    <a:pt x="9" y="9"/>
                  </a:cubicBezTo>
                  <a:cubicBezTo>
                    <a:pt x="12" y="6"/>
                    <a:pt x="15" y="4"/>
                    <a:pt x="19" y="2"/>
                  </a:cubicBezTo>
                  <a:cubicBezTo>
                    <a:pt x="22" y="1"/>
                    <a:pt x="26" y="0"/>
                    <a:pt x="31" y="0"/>
                  </a:cubicBezTo>
                  <a:cubicBezTo>
                    <a:pt x="35" y="0"/>
                    <a:pt x="39" y="1"/>
                    <a:pt x="43" y="2"/>
                  </a:cubicBezTo>
                  <a:cubicBezTo>
                    <a:pt x="46" y="4"/>
                    <a:pt x="49" y="6"/>
                    <a:pt x="52" y="8"/>
                  </a:cubicBezTo>
                  <a:cubicBezTo>
                    <a:pt x="54" y="11"/>
                    <a:pt x="56" y="14"/>
                    <a:pt x="58" y="18"/>
                  </a:cubicBezTo>
                  <a:cubicBezTo>
                    <a:pt x="59" y="22"/>
                    <a:pt x="60" y="26"/>
                    <a:pt x="60" y="31"/>
                  </a:cubicBezTo>
                  <a:close/>
                </a:path>
              </a:pathLst>
            </a:custGeom>
            <a:solidFill>
              <a:srgbClr val="004A7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9" name="Freeform 58"/>
            <p:cNvSpPr>
              <a:spLocks/>
            </p:cNvSpPr>
            <p:nvPr userDrawn="1"/>
          </p:nvSpPr>
          <p:spPr bwMode="auto">
            <a:xfrm>
              <a:off x="12260263" y="-627063"/>
              <a:ext cx="198438" cy="228600"/>
            </a:xfrm>
            <a:custGeom>
              <a:avLst/>
              <a:gdLst>
                <a:gd name="T0" fmla="*/ 11 w 53"/>
                <a:gd name="T1" fmla="*/ 2 h 61"/>
                <a:gd name="T2" fmla="*/ 11 w 53"/>
                <a:gd name="T3" fmla="*/ 7 h 61"/>
                <a:gd name="T4" fmla="*/ 11 w 53"/>
                <a:gd name="T5" fmla="*/ 11 h 61"/>
                <a:gd name="T6" fmla="*/ 12 w 53"/>
                <a:gd name="T7" fmla="*/ 11 h 61"/>
                <a:gd name="T8" fmla="*/ 15 w 53"/>
                <a:gd name="T9" fmla="*/ 7 h 61"/>
                <a:gd name="T10" fmla="*/ 19 w 53"/>
                <a:gd name="T11" fmla="*/ 3 h 61"/>
                <a:gd name="T12" fmla="*/ 25 w 53"/>
                <a:gd name="T13" fmla="*/ 1 h 61"/>
                <a:gd name="T14" fmla="*/ 31 w 53"/>
                <a:gd name="T15" fmla="*/ 0 h 61"/>
                <a:gd name="T16" fmla="*/ 41 w 53"/>
                <a:gd name="T17" fmla="*/ 2 h 61"/>
                <a:gd name="T18" fmla="*/ 48 w 53"/>
                <a:gd name="T19" fmla="*/ 7 h 61"/>
                <a:gd name="T20" fmla="*/ 52 w 53"/>
                <a:gd name="T21" fmla="*/ 15 h 61"/>
                <a:gd name="T22" fmla="*/ 53 w 53"/>
                <a:gd name="T23" fmla="*/ 24 h 61"/>
                <a:gd name="T24" fmla="*/ 53 w 53"/>
                <a:gd name="T25" fmla="*/ 61 h 61"/>
                <a:gd name="T26" fmla="*/ 41 w 53"/>
                <a:gd name="T27" fmla="*/ 61 h 61"/>
                <a:gd name="T28" fmla="*/ 41 w 53"/>
                <a:gd name="T29" fmla="*/ 28 h 61"/>
                <a:gd name="T30" fmla="*/ 41 w 53"/>
                <a:gd name="T31" fmla="*/ 21 h 61"/>
                <a:gd name="T32" fmla="*/ 39 w 53"/>
                <a:gd name="T33" fmla="*/ 15 h 61"/>
                <a:gd name="T34" fmla="*/ 35 w 53"/>
                <a:gd name="T35" fmla="*/ 11 h 61"/>
                <a:gd name="T36" fmla="*/ 28 w 53"/>
                <a:gd name="T37" fmla="*/ 10 h 61"/>
                <a:gd name="T38" fmla="*/ 16 w 53"/>
                <a:gd name="T39" fmla="*/ 15 h 61"/>
                <a:gd name="T40" fmla="*/ 12 w 53"/>
                <a:gd name="T41" fmla="*/ 29 h 61"/>
                <a:gd name="T42" fmla="*/ 12 w 53"/>
                <a:gd name="T43" fmla="*/ 61 h 61"/>
                <a:gd name="T44" fmla="*/ 0 w 53"/>
                <a:gd name="T45" fmla="*/ 61 h 61"/>
                <a:gd name="T46" fmla="*/ 0 w 53"/>
                <a:gd name="T47" fmla="*/ 14 h 61"/>
                <a:gd name="T48" fmla="*/ 0 w 53"/>
                <a:gd name="T49" fmla="*/ 8 h 61"/>
                <a:gd name="T50" fmla="*/ 0 w 53"/>
                <a:gd name="T51" fmla="*/ 2 h 61"/>
                <a:gd name="T52" fmla="*/ 11 w 53"/>
                <a:gd name="T53" fmla="*/ 2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53" h="61">
                  <a:moveTo>
                    <a:pt x="11" y="2"/>
                  </a:moveTo>
                  <a:cubicBezTo>
                    <a:pt x="11" y="3"/>
                    <a:pt x="11" y="5"/>
                    <a:pt x="11" y="7"/>
                  </a:cubicBezTo>
                  <a:cubicBezTo>
                    <a:pt x="11" y="9"/>
                    <a:pt x="11" y="10"/>
                    <a:pt x="11" y="11"/>
                  </a:cubicBezTo>
                  <a:cubicBezTo>
                    <a:pt x="12" y="11"/>
                    <a:pt x="12" y="11"/>
                    <a:pt x="12" y="11"/>
                  </a:cubicBezTo>
                  <a:cubicBezTo>
                    <a:pt x="12" y="10"/>
                    <a:pt x="14" y="8"/>
                    <a:pt x="15" y="7"/>
                  </a:cubicBezTo>
                  <a:cubicBezTo>
                    <a:pt x="16" y="6"/>
                    <a:pt x="18" y="4"/>
                    <a:pt x="19" y="3"/>
                  </a:cubicBezTo>
                  <a:cubicBezTo>
                    <a:pt x="21" y="2"/>
                    <a:pt x="23" y="1"/>
                    <a:pt x="25" y="1"/>
                  </a:cubicBezTo>
                  <a:cubicBezTo>
                    <a:pt x="27" y="0"/>
                    <a:pt x="29" y="0"/>
                    <a:pt x="31" y="0"/>
                  </a:cubicBezTo>
                  <a:cubicBezTo>
                    <a:pt x="35" y="0"/>
                    <a:pt x="38" y="1"/>
                    <a:pt x="41" y="2"/>
                  </a:cubicBezTo>
                  <a:cubicBezTo>
                    <a:pt x="44" y="3"/>
                    <a:pt x="46" y="5"/>
                    <a:pt x="48" y="7"/>
                  </a:cubicBezTo>
                  <a:cubicBezTo>
                    <a:pt x="50" y="9"/>
                    <a:pt x="51" y="12"/>
                    <a:pt x="52" y="15"/>
                  </a:cubicBezTo>
                  <a:cubicBezTo>
                    <a:pt x="53" y="18"/>
                    <a:pt x="53" y="21"/>
                    <a:pt x="53" y="24"/>
                  </a:cubicBezTo>
                  <a:cubicBezTo>
                    <a:pt x="53" y="61"/>
                    <a:pt x="53" y="61"/>
                    <a:pt x="53" y="61"/>
                  </a:cubicBezTo>
                  <a:cubicBezTo>
                    <a:pt x="41" y="61"/>
                    <a:pt x="41" y="61"/>
                    <a:pt x="41" y="61"/>
                  </a:cubicBezTo>
                  <a:cubicBezTo>
                    <a:pt x="41" y="28"/>
                    <a:pt x="41" y="28"/>
                    <a:pt x="41" y="28"/>
                  </a:cubicBezTo>
                  <a:cubicBezTo>
                    <a:pt x="41" y="26"/>
                    <a:pt x="41" y="23"/>
                    <a:pt x="41" y="21"/>
                  </a:cubicBezTo>
                  <a:cubicBezTo>
                    <a:pt x="41" y="19"/>
                    <a:pt x="40" y="17"/>
                    <a:pt x="39" y="15"/>
                  </a:cubicBezTo>
                  <a:cubicBezTo>
                    <a:pt x="38" y="14"/>
                    <a:pt x="36" y="12"/>
                    <a:pt x="35" y="11"/>
                  </a:cubicBezTo>
                  <a:cubicBezTo>
                    <a:pt x="33" y="10"/>
                    <a:pt x="31" y="10"/>
                    <a:pt x="28" y="10"/>
                  </a:cubicBezTo>
                  <a:cubicBezTo>
                    <a:pt x="23" y="10"/>
                    <a:pt x="19" y="12"/>
                    <a:pt x="16" y="15"/>
                  </a:cubicBezTo>
                  <a:cubicBezTo>
                    <a:pt x="13" y="19"/>
                    <a:pt x="12" y="24"/>
                    <a:pt x="12" y="29"/>
                  </a:cubicBezTo>
                  <a:cubicBezTo>
                    <a:pt x="12" y="61"/>
                    <a:pt x="12" y="61"/>
                    <a:pt x="12" y="61"/>
                  </a:cubicBezTo>
                  <a:cubicBezTo>
                    <a:pt x="0" y="61"/>
                    <a:pt x="0" y="61"/>
                    <a:pt x="0" y="61"/>
                  </a:cubicBezTo>
                  <a:cubicBezTo>
                    <a:pt x="0" y="14"/>
                    <a:pt x="0" y="14"/>
                    <a:pt x="0" y="14"/>
                  </a:cubicBezTo>
                  <a:cubicBezTo>
                    <a:pt x="0" y="13"/>
                    <a:pt x="0" y="11"/>
                    <a:pt x="0" y="8"/>
                  </a:cubicBezTo>
                  <a:cubicBezTo>
                    <a:pt x="0" y="6"/>
                    <a:pt x="0" y="4"/>
                    <a:pt x="0" y="2"/>
                  </a:cubicBezTo>
                  <a:cubicBezTo>
                    <a:pt x="11" y="2"/>
                    <a:pt x="11" y="2"/>
                    <a:pt x="11" y="2"/>
                  </a:cubicBezTo>
                  <a:close/>
                </a:path>
              </a:pathLst>
            </a:custGeom>
            <a:solidFill>
              <a:srgbClr val="004A7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0" name="Freeform 59"/>
            <p:cNvSpPr>
              <a:spLocks noEditPoints="1"/>
            </p:cNvSpPr>
            <p:nvPr userDrawn="1"/>
          </p:nvSpPr>
          <p:spPr bwMode="auto">
            <a:xfrm>
              <a:off x="12507913" y="-627063"/>
              <a:ext cx="239713" cy="236538"/>
            </a:xfrm>
            <a:custGeom>
              <a:avLst/>
              <a:gdLst>
                <a:gd name="T0" fmla="*/ 52 w 64"/>
                <a:gd name="T1" fmla="*/ 31 h 63"/>
                <a:gd name="T2" fmla="*/ 51 w 64"/>
                <a:gd name="T3" fmla="*/ 23 h 63"/>
                <a:gd name="T4" fmla="*/ 47 w 64"/>
                <a:gd name="T5" fmla="*/ 16 h 63"/>
                <a:gd name="T6" fmla="*/ 41 w 64"/>
                <a:gd name="T7" fmla="*/ 12 h 63"/>
                <a:gd name="T8" fmla="*/ 32 w 64"/>
                <a:gd name="T9" fmla="*/ 10 h 63"/>
                <a:gd name="T10" fmla="*/ 24 w 64"/>
                <a:gd name="T11" fmla="*/ 12 h 63"/>
                <a:gd name="T12" fmla="*/ 18 w 64"/>
                <a:gd name="T13" fmla="*/ 16 h 63"/>
                <a:gd name="T14" fmla="*/ 14 w 64"/>
                <a:gd name="T15" fmla="*/ 23 h 63"/>
                <a:gd name="T16" fmla="*/ 12 w 64"/>
                <a:gd name="T17" fmla="*/ 31 h 63"/>
                <a:gd name="T18" fmla="*/ 14 w 64"/>
                <a:gd name="T19" fmla="*/ 39 h 63"/>
                <a:gd name="T20" fmla="*/ 18 w 64"/>
                <a:gd name="T21" fmla="*/ 46 h 63"/>
                <a:gd name="T22" fmla="*/ 24 w 64"/>
                <a:gd name="T23" fmla="*/ 51 h 63"/>
                <a:gd name="T24" fmla="*/ 32 w 64"/>
                <a:gd name="T25" fmla="*/ 53 h 63"/>
                <a:gd name="T26" fmla="*/ 41 w 64"/>
                <a:gd name="T27" fmla="*/ 51 h 63"/>
                <a:gd name="T28" fmla="*/ 47 w 64"/>
                <a:gd name="T29" fmla="*/ 46 h 63"/>
                <a:gd name="T30" fmla="*/ 51 w 64"/>
                <a:gd name="T31" fmla="*/ 39 h 63"/>
                <a:gd name="T32" fmla="*/ 52 w 64"/>
                <a:gd name="T33" fmla="*/ 31 h 63"/>
                <a:gd name="T34" fmla="*/ 64 w 64"/>
                <a:gd name="T35" fmla="*/ 31 h 63"/>
                <a:gd name="T36" fmla="*/ 62 w 64"/>
                <a:gd name="T37" fmla="*/ 44 h 63"/>
                <a:gd name="T38" fmla="*/ 55 w 64"/>
                <a:gd name="T39" fmla="*/ 54 h 63"/>
                <a:gd name="T40" fmla="*/ 45 w 64"/>
                <a:gd name="T41" fmla="*/ 60 h 63"/>
                <a:gd name="T42" fmla="*/ 32 w 64"/>
                <a:gd name="T43" fmla="*/ 63 h 63"/>
                <a:gd name="T44" fmla="*/ 20 w 64"/>
                <a:gd name="T45" fmla="*/ 60 h 63"/>
                <a:gd name="T46" fmla="*/ 9 w 64"/>
                <a:gd name="T47" fmla="*/ 54 h 63"/>
                <a:gd name="T48" fmla="*/ 3 w 64"/>
                <a:gd name="T49" fmla="*/ 44 h 63"/>
                <a:gd name="T50" fmla="*/ 0 w 64"/>
                <a:gd name="T51" fmla="*/ 31 h 63"/>
                <a:gd name="T52" fmla="*/ 3 w 64"/>
                <a:gd name="T53" fmla="*/ 19 h 63"/>
                <a:gd name="T54" fmla="*/ 9 w 64"/>
                <a:gd name="T55" fmla="*/ 9 h 63"/>
                <a:gd name="T56" fmla="*/ 20 w 64"/>
                <a:gd name="T57" fmla="*/ 2 h 63"/>
                <a:gd name="T58" fmla="*/ 32 w 64"/>
                <a:gd name="T59" fmla="*/ 0 h 63"/>
                <a:gd name="T60" fmla="*/ 45 w 64"/>
                <a:gd name="T61" fmla="*/ 2 h 63"/>
                <a:gd name="T62" fmla="*/ 55 w 64"/>
                <a:gd name="T63" fmla="*/ 9 h 63"/>
                <a:gd name="T64" fmla="*/ 62 w 64"/>
                <a:gd name="T65" fmla="*/ 19 h 63"/>
                <a:gd name="T66" fmla="*/ 64 w 64"/>
                <a:gd name="T67" fmla="*/ 31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64" h="63">
                  <a:moveTo>
                    <a:pt x="52" y="31"/>
                  </a:moveTo>
                  <a:cubicBezTo>
                    <a:pt x="52" y="28"/>
                    <a:pt x="52" y="26"/>
                    <a:pt x="51" y="23"/>
                  </a:cubicBezTo>
                  <a:cubicBezTo>
                    <a:pt x="50" y="21"/>
                    <a:pt x="49" y="18"/>
                    <a:pt x="47" y="16"/>
                  </a:cubicBezTo>
                  <a:cubicBezTo>
                    <a:pt x="45" y="14"/>
                    <a:pt x="43" y="13"/>
                    <a:pt x="41" y="12"/>
                  </a:cubicBezTo>
                  <a:cubicBezTo>
                    <a:pt x="38" y="10"/>
                    <a:pt x="35" y="10"/>
                    <a:pt x="32" y="10"/>
                  </a:cubicBezTo>
                  <a:cubicBezTo>
                    <a:pt x="29" y="10"/>
                    <a:pt x="26" y="10"/>
                    <a:pt x="24" y="12"/>
                  </a:cubicBezTo>
                  <a:cubicBezTo>
                    <a:pt x="21" y="13"/>
                    <a:pt x="19" y="14"/>
                    <a:pt x="18" y="16"/>
                  </a:cubicBezTo>
                  <a:cubicBezTo>
                    <a:pt x="16" y="18"/>
                    <a:pt x="15" y="21"/>
                    <a:pt x="14" y="23"/>
                  </a:cubicBezTo>
                  <a:cubicBezTo>
                    <a:pt x="13" y="26"/>
                    <a:pt x="12" y="28"/>
                    <a:pt x="12" y="31"/>
                  </a:cubicBezTo>
                  <a:cubicBezTo>
                    <a:pt x="12" y="34"/>
                    <a:pt x="13" y="37"/>
                    <a:pt x="14" y="39"/>
                  </a:cubicBezTo>
                  <a:cubicBezTo>
                    <a:pt x="15" y="42"/>
                    <a:pt x="16" y="44"/>
                    <a:pt x="18" y="46"/>
                  </a:cubicBezTo>
                  <a:cubicBezTo>
                    <a:pt x="19" y="48"/>
                    <a:pt x="21" y="50"/>
                    <a:pt x="24" y="51"/>
                  </a:cubicBezTo>
                  <a:cubicBezTo>
                    <a:pt x="26" y="52"/>
                    <a:pt x="29" y="53"/>
                    <a:pt x="32" y="53"/>
                  </a:cubicBezTo>
                  <a:cubicBezTo>
                    <a:pt x="35" y="53"/>
                    <a:pt x="38" y="52"/>
                    <a:pt x="41" y="51"/>
                  </a:cubicBezTo>
                  <a:cubicBezTo>
                    <a:pt x="43" y="50"/>
                    <a:pt x="45" y="48"/>
                    <a:pt x="47" y="46"/>
                  </a:cubicBezTo>
                  <a:cubicBezTo>
                    <a:pt x="49" y="44"/>
                    <a:pt x="50" y="42"/>
                    <a:pt x="51" y="39"/>
                  </a:cubicBezTo>
                  <a:cubicBezTo>
                    <a:pt x="52" y="37"/>
                    <a:pt x="52" y="34"/>
                    <a:pt x="52" y="31"/>
                  </a:cubicBezTo>
                  <a:close/>
                  <a:moveTo>
                    <a:pt x="64" y="31"/>
                  </a:moveTo>
                  <a:cubicBezTo>
                    <a:pt x="64" y="36"/>
                    <a:pt x="64" y="40"/>
                    <a:pt x="62" y="44"/>
                  </a:cubicBezTo>
                  <a:cubicBezTo>
                    <a:pt x="60" y="48"/>
                    <a:pt x="58" y="51"/>
                    <a:pt x="55" y="54"/>
                  </a:cubicBezTo>
                  <a:cubicBezTo>
                    <a:pt x="52" y="57"/>
                    <a:pt x="49" y="59"/>
                    <a:pt x="45" y="60"/>
                  </a:cubicBezTo>
                  <a:cubicBezTo>
                    <a:pt x="41" y="62"/>
                    <a:pt x="37" y="63"/>
                    <a:pt x="32" y="63"/>
                  </a:cubicBezTo>
                  <a:cubicBezTo>
                    <a:pt x="28" y="63"/>
                    <a:pt x="24" y="62"/>
                    <a:pt x="20" y="60"/>
                  </a:cubicBezTo>
                  <a:cubicBezTo>
                    <a:pt x="16" y="59"/>
                    <a:pt x="12" y="57"/>
                    <a:pt x="9" y="54"/>
                  </a:cubicBezTo>
                  <a:cubicBezTo>
                    <a:pt x="7" y="51"/>
                    <a:pt x="4" y="48"/>
                    <a:pt x="3" y="44"/>
                  </a:cubicBezTo>
                  <a:cubicBezTo>
                    <a:pt x="1" y="40"/>
                    <a:pt x="0" y="36"/>
                    <a:pt x="0" y="31"/>
                  </a:cubicBezTo>
                  <a:cubicBezTo>
                    <a:pt x="0" y="27"/>
                    <a:pt x="1" y="22"/>
                    <a:pt x="3" y="19"/>
                  </a:cubicBezTo>
                  <a:cubicBezTo>
                    <a:pt x="4" y="15"/>
                    <a:pt x="7" y="12"/>
                    <a:pt x="9" y="9"/>
                  </a:cubicBezTo>
                  <a:cubicBezTo>
                    <a:pt x="12" y="6"/>
                    <a:pt x="16" y="4"/>
                    <a:pt x="20" y="2"/>
                  </a:cubicBezTo>
                  <a:cubicBezTo>
                    <a:pt x="24" y="1"/>
                    <a:pt x="28" y="0"/>
                    <a:pt x="32" y="0"/>
                  </a:cubicBezTo>
                  <a:cubicBezTo>
                    <a:pt x="37" y="0"/>
                    <a:pt x="41" y="1"/>
                    <a:pt x="45" y="2"/>
                  </a:cubicBezTo>
                  <a:cubicBezTo>
                    <a:pt x="49" y="4"/>
                    <a:pt x="52" y="6"/>
                    <a:pt x="55" y="9"/>
                  </a:cubicBezTo>
                  <a:cubicBezTo>
                    <a:pt x="58" y="12"/>
                    <a:pt x="60" y="15"/>
                    <a:pt x="62" y="19"/>
                  </a:cubicBezTo>
                  <a:cubicBezTo>
                    <a:pt x="64" y="22"/>
                    <a:pt x="64" y="27"/>
                    <a:pt x="64" y="31"/>
                  </a:cubicBezTo>
                  <a:close/>
                </a:path>
              </a:pathLst>
            </a:custGeom>
            <a:solidFill>
              <a:srgbClr val="004A7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1" name="Freeform 60"/>
            <p:cNvSpPr>
              <a:spLocks/>
            </p:cNvSpPr>
            <p:nvPr userDrawn="1"/>
          </p:nvSpPr>
          <p:spPr bwMode="auto">
            <a:xfrm>
              <a:off x="12777788" y="-620713"/>
              <a:ext cx="349250" cy="222250"/>
            </a:xfrm>
            <a:custGeom>
              <a:avLst/>
              <a:gdLst>
                <a:gd name="T0" fmla="*/ 31 w 220"/>
                <a:gd name="T1" fmla="*/ 0 h 140"/>
                <a:gd name="T2" fmla="*/ 62 w 220"/>
                <a:gd name="T3" fmla="*/ 107 h 140"/>
                <a:gd name="T4" fmla="*/ 62 w 220"/>
                <a:gd name="T5" fmla="*/ 107 h 140"/>
                <a:gd name="T6" fmla="*/ 95 w 220"/>
                <a:gd name="T7" fmla="*/ 0 h 140"/>
                <a:gd name="T8" fmla="*/ 126 w 220"/>
                <a:gd name="T9" fmla="*/ 0 h 140"/>
                <a:gd name="T10" fmla="*/ 159 w 220"/>
                <a:gd name="T11" fmla="*/ 107 h 140"/>
                <a:gd name="T12" fmla="*/ 161 w 220"/>
                <a:gd name="T13" fmla="*/ 107 h 140"/>
                <a:gd name="T14" fmla="*/ 192 w 220"/>
                <a:gd name="T15" fmla="*/ 0 h 140"/>
                <a:gd name="T16" fmla="*/ 220 w 220"/>
                <a:gd name="T17" fmla="*/ 0 h 140"/>
                <a:gd name="T18" fmla="*/ 175 w 220"/>
                <a:gd name="T19" fmla="*/ 140 h 140"/>
                <a:gd name="T20" fmla="*/ 145 w 220"/>
                <a:gd name="T21" fmla="*/ 140 h 140"/>
                <a:gd name="T22" fmla="*/ 111 w 220"/>
                <a:gd name="T23" fmla="*/ 34 h 140"/>
                <a:gd name="T24" fmla="*/ 109 w 220"/>
                <a:gd name="T25" fmla="*/ 34 h 140"/>
                <a:gd name="T26" fmla="*/ 76 w 220"/>
                <a:gd name="T27" fmla="*/ 140 h 140"/>
                <a:gd name="T28" fmla="*/ 48 w 220"/>
                <a:gd name="T29" fmla="*/ 140 h 140"/>
                <a:gd name="T30" fmla="*/ 0 w 220"/>
                <a:gd name="T31" fmla="*/ 0 h 140"/>
                <a:gd name="T32" fmla="*/ 31 w 220"/>
                <a:gd name="T33" fmla="*/ 0 h 140"/>
                <a:gd name="T34" fmla="*/ 31 w 220"/>
                <a:gd name="T35" fmla="*/ 0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20" h="140">
                  <a:moveTo>
                    <a:pt x="31" y="0"/>
                  </a:moveTo>
                  <a:lnTo>
                    <a:pt x="62" y="107"/>
                  </a:lnTo>
                  <a:lnTo>
                    <a:pt x="62" y="107"/>
                  </a:lnTo>
                  <a:lnTo>
                    <a:pt x="95" y="0"/>
                  </a:lnTo>
                  <a:lnTo>
                    <a:pt x="126" y="0"/>
                  </a:lnTo>
                  <a:lnTo>
                    <a:pt x="159" y="107"/>
                  </a:lnTo>
                  <a:lnTo>
                    <a:pt x="161" y="107"/>
                  </a:lnTo>
                  <a:lnTo>
                    <a:pt x="192" y="0"/>
                  </a:lnTo>
                  <a:lnTo>
                    <a:pt x="220" y="0"/>
                  </a:lnTo>
                  <a:lnTo>
                    <a:pt x="175" y="140"/>
                  </a:lnTo>
                  <a:lnTo>
                    <a:pt x="145" y="140"/>
                  </a:lnTo>
                  <a:lnTo>
                    <a:pt x="111" y="34"/>
                  </a:lnTo>
                  <a:lnTo>
                    <a:pt x="109" y="34"/>
                  </a:lnTo>
                  <a:lnTo>
                    <a:pt x="76" y="140"/>
                  </a:lnTo>
                  <a:lnTo>
                    <a:pt x="48" y="140"/>
                  </a:lnTo>
                  <a:lnTo>
                    <a:pt x="0" y="0"/>
                  </a:lnTo>
                  <a:lnTo>
                    <a:pt x="31" y="0"/>
                  </a:lnTo>
                  <a:lnTo>
                    <a:pt x="31" y="0"/>
                  </a:lnTo>
                  <a:close/>
                </a:path>
              </a:pathLst>
            </a:custGeom>
            <a:solidFill>
              <a:srgbClr val="004A7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91150287"/>
      </p:ext>
    </p:extLst>
  </p:cSld>
  <p:clrMap bg1="lt1" tx1="dk1" bg2="lt2" tx2="dk2" accent1="accent1" accent2="accent2" accent3="accent3" accent4="accent4" accent5="accent5" accent6="accent6" hlink="hlink" folHlink="folHlink"/>
  <p:hf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99926" y="329699"/>
            <a:ext cx="3783110" cy="418910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929" y="820414"/>
            <a:ext cx="3043343" cy="251346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29C70E8E-131E-4657-A195-2844EFBAE789}" type="datetimeFigureOut">
              <a:rPr lang="en-US" smtClean="0"/>
              <a:pPr/>
              <a:t>11/6/2019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910013" y="7061200"/>
            <a:ext cx="2690812" cy="15128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324" tIns="46662" rIns="93324" bIns="46662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396416" y="1314912"/>
            <a:ext cx="6230270" cy="5259642"/>
          </a:xfrm>
          <a:prstGeom prst="rect">
            <a:avLst/>
          </a:prstGeom>
        </p:spPr>
        <p:txBody>
          <a:bodyPr vert="horz" lIns="93324" tIns="46662" rIns="93324" bIns="46662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806332" y="8780243"/>
            <a:ext cx="927049" cy="251346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CA61E296-9532-40C3-9174-581AD2B7748B}" type="slidenum">
              <a:rPr lang="en-US" smtClean="0"/>
              <a:pPr/>
              <a:t>‹Nr.›</a:t>
            </a:fld>
            <a:endParaRPr lang="en-US" dirty="0"/>
          </a:p>
        </p:txBody>
      </p:sp>
      <p:grpSp>
        <p:nvGrpSpPr>
          <p:cNvPr id="15" name="Group 14"/>
          <p:cNvGrpSpPr/>
          <p:nvPr/>
        </p:nvGrpSpPr>
        <p:grpSpPr>
          <a:xfrm>
            <a:off x="5325790" y="285482"/>
            <a:ext cx="1328988" cy="362143"/>
            <a:chOff x="6113463" y="-755650"/>
            <a:chExt cx="7013575" cy="1922462"/>
          </a:xfrm>
        </p:grpSpPr>
        <p:sp>
          <p:nvSpPr>
            <p:cNvPr id="16" name="Freeform 15"/>
            <p:cNvSpPr>
              <a:spLocks noEditPoints="1"/>
            </p:cNvSpPr>
            <p:nvPr userDrawn="1"/>
          </p:nvSpPr>
          <p:spPr bwMode="auto">
            <a:xfrm>
              <a:off x="8504238" y="-80963"/>
              <a:ext cx="1154113" cy="1247775"/>
            </a:xfrm>
            <a:custGeom>
              <a:avLst/>
              <a:gdLst>
                <a:gd name="T0" fmla="*/ 213 w 307"/>
                <a:gd name="T1" fmla="*/ 252 h 331"/>
                <a:gd name="T2" fmla="*/ 200 w 307"/>
                <a:gd name="T3" fmla="*/ 228 h 331"/>
                <a:gd name="T4" fmla="*/ 176 w 307"/>
                <a:gd name="T5" fmla="*/ 220 h 331"/>
                <a:gd name="T6" fmla="*/ 169 w 307"/>
                <a:gd name="T7" fmla="*/ 244 h 331"/>
                <a:gd name="T8" fmla="*/ 180 w 307"/>
                <a:gd name="T9" fmla="*/ 266 h 331"/>
                <a:gd name="T10" fmla="*/ 180 w 307"/>
                <a:gd name="T11" fmla="*/ 266 h 331"/>
                <a:gd name="T12" fmla="*/ 160 w 307"/>
                <a:gd name="T13" fmla="*/ 268 h 331"/>
                <a:gd name="T14" fmla="*/ 40 w 307"/>
                <a:gd name="T15" fmla="*/ 160 h 331"/>
                <a:gd name="T16" fmla="*/ 148 w 307"/>
                <a:gd name="T17" fmla="*/ 39 h 331"/>
                <a:gd name="T18" fmla="*/ 269 w 307"/>
                <a:gd name="T19" fmla="*/ 148 h 331"/>
                <a:gd name="T20" fmla="*/ 213 w 307"/>
                <a:gd name="T21" fmla="*/ 252 h 331"/>
                <a:gd name="T22" fmla="*/ 146 w 307"/>
                <a:gd name="T23" fmla="*/ 4 h 331"/>
                <a:gd name="T24" fmla="*/ 4 w 307"/>
                <a:gd name="T25" fmla="*/ 162 h 331"/>
                <a:gd name="T26" fmla="*/ 162 w 307"/>
                <a:gd name="T27" fmla="*/ 304 h 331"/>
                <a:gd name="T28" fmla="*/ 197 w 307"/>
                <a:gd name="T29" fmla="*/ 298 h 331"/>
                <a:gd name="T30" fmla="*/ 197 w 307"/>
                <a:gd name="T31" fmla="*/ 298 h 331"/>
                <a:gd name="T32" fmla="*/ 208 w 307"/>
                <a:gd name="T33" fmla="*/ 319 h 331"/>
                <a:gd name="T34" fmla="*/ 232 w 307"/>
                <a:gd name="T35" fmla="*/ 327 h 331"/>
                <a:gd name="T36" fmla="*/ 240 w 307"/>
                <a:gd name="T37" fmla="*/ 303 h 331"/>
                <a:gd name="T38" fmla="*/ 230 w 307"/>
                <a:gd name="T39" fmla="*/ 284 h 331"/>
                <a:gd name="T40" fmla="*/ 304 w 307"/>
                <a:gd name="T41" fmla="*/ 146 h 331"/>
                <a:gd name="T42" fmla="*/ 146 w 307"/>
                <a:gd name="T43" fmla="*/ 4 h 3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07" h="331">
                  <a:moveTo>
                    <a:pt x="213" y="252"/>
                  </a:moveTo>
                  <a:cubicBezTo>
                    <a:pt x="200" y="228"/>
                    <a:pt x="200" y="228"/>
                    <a:pt x="200" y="228"/>
                  </a:cubicBezTo>
                  <a:cubicBezTo>
                    <a:pt x="196" y="219"/>
                    <a:pt x="185" y="216"/>
                    <a:pt x="176" y="220"/>
                  </a:cubicBezTo>
                  <a:cubicBezTo>
                    <a:pt x="168" y="225"/>
                    <a:pt x="164" y="236"/>
                    <a:pt x="169" y="244"/>
                  </a:cubicBezTo>
                  <a:cubicBezTo>
                    <a:pt x="180" y="266"/>
                    <a:pt x="180" y="266"/>
                    <a:pt x="180" y="266"/>
                  </a:cubicBezTo>
                  <a:cubicBezTo>
                    <a:pt x="180" y="266"/>
                    <a:pt x="180" y="266"/>
                    <a:pt x="180" y="266"/>
                  </a:cubicBezTo>
                  <a:cubicBezTo>
                    <a:pt x="174" y="267"/>
                    <a:pt x="167" y="268"/>
                    <a:pt x="160" y="268"/>
                  </a:cubicBezTo>
                  <a:cubicBezTo>
                    <a:pt x="97" y="272"/>
                    <a:pt x="43" y="223"/>
                    <a:pt x="40" y="160"/>
                  </a:cubicBezTo>
                  <a:cubicBezTo>
                    <a:pt x="36" y="97"/>
                    <a:pt x="85" y="43"/>
                    <a:pt x="148" y="39"/>
                  </a:cubicBezTo>
                  <a:cubicBezTo>
                    <a:pt x="211" y="36"/>
                    <a:pt x="265" y="85"/>
                    <a:pt x="269" y="148"/>
                  </a:cubicBezTo>
                  <a:cubicBezTo>
                    <a:pt x="271" y="192"/>
                    <a:pt x="248" y="231"/>
                    <a:pt x="213" y="252"/>
                  </a:cubicBezTo>
                  <a:close/>
                  <a:moveTo>
                    <a:pt x="146" y="4"/>
                  </a:moveTo>
                  <a:cubicBezTo>
                    <a:pt x="64" y="8"/>
                    <a:pt x="0" y="79"/>
                    <a:pt x="4" y="162"/>
                  </a:cubicBezTo>
                  <a:cubicBezTo>
                    <a:pt x="9" y="244"/>
                    <a:pt x="79" y="308"/>
                    <a:pt x="162" y="304"/>
                  </a:cubicBezTo>
                  <a:cubicBezTo>
                    <a:pt x="174" y="303"/>
                    <a:pt x="186" y="301"/>
                    <a:pt x="197" y="298"/>
                  </a:cubicBezTo>
                  <a:cubicBezTo>
                    <a:pt x="197" y="298"/>
                    <a:pt x="197" y="298"/>
                    <a:pt x="197" y="298"/>
                  </a:cubicBezTo>
                  <a:cubicBezTo>
                    <a:pt x="208" y="319"/>
                    <a:pt x="208" y="319"/>
                    <a:pt x="208" y="319"/>
                  </a:cubicBezTo>
                  <a:cubicBezTo>
                    <a:pt x="213" y="328"/>
                    <a:pt x="223" y="331"/>
                    <a:pt x="232" y="327"/>
                  </a:cubicBezTo>
                  <a:cubicBezTo>
                    <a:pt x="241" y="322"/>
                    <a:pt x="244" y="311"/>
                    <a:pt x="240" y="303"/>
                  </a:cubicBezTo>
                  <a:cubicBezTo>
                    <a:pt x="230" y="284"/>
                    <a:pt x="230" y="284"/>
                    <a:pt x="230" y="284"/>
                  </a:cubicBezTo>
                  <a:cubicBezTo>
                    <a:pt x="277" y="256"/>
                    <a:pt x="307" y="204"/>
                    <a:pt x="304" y="146"/>
                  </a:cubicBezTo>
                  <a:cubicBezTo>
                    <a:pt x="300" y="63"/>
                    <a:pt x="229" y="0"/>
                    <a:pt x="146" y="4"/>
                  </a:cubicBezTo>
                  <a:close/>
                </a:path>
              </a:pathLst>
            </a:custGeom>
            <a:solidFill>
              <a:srgbClr val="00AAE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6"/>
            <p:cNvSpPr>
              <a:spLocks/>
            </p:cNvSpPr>
            <p:nvPr userDrawn="1"/>
          </p:nvSpPr>
          <p:spPr bwMode="auto">
            <a:xfrm>
              <a:off x="8121651" y="-61913"/>
              <a:ext cx="134938" cy="1123950"/>
            </a:xfrm>
            <a:custGeom>
              <a:avLst/>
              <a:gdLst>
                <a:gd name="T0" fmla="*/ 18 w 36"/>
                <a:gd name="T1" fmla="*/ 298 h 298"/>
                <a:gd name="T2" fmla="*/ 0 w 36"/>
                <a:gd name="T3" fmla="*/ 280 h 298"/>
                <a:gd name="T4" fmla="*/ 0 w 36"/>
                <a:gd name="T5" fmla="*/ 17 h 298"/>
                <a:gd name="T6" fmla="*/ 18 w 36"/>
                <a:gd name="T7" fmla="*/ 0 h 298"/>
                <a:gd name="T8" fmla="*/ 36 w 36"/>
                <a:gd name="T9" fmla="*/ 17 h 298"/>
                <a:gd name="T10" fmla="*/ 36 w 36"/>
                <a:gd name="T11" fmla="*/ 280 h 298"/>
                <a:gd name="T12" fmla="*/ 18 w 36"/>
                <a:gd name="T13" fmla="*/ 298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" h="298">
                  <a:moveTo>
                    <a:pt x="18" y="298"/>
                  </a:moveTo>
                  <a:cubicBezTo>
                    <a:pt x="8" y="298"/>
                    <a:pt x="0" y="290"/>
                    <a:pt x="0" y="280"/>
                  </a:cubicBezTo>
                  <a:cubicBezTo>
                    <a:pt x="0" y="17"/>
                    <a:pt x="0" y="17"/>
                    <a:pt x="0" y="17"/>
                  </a:cubicBezTo>
                  <a:cubicBezTo>
                    <a:pt x="0" y="8"/>
                    <a:pt x="8" y="0"/>
                    <a:pt x="18" y="0"/>
                  </a:cubicBezTo>
                  <a:cubicBezTo>
                    <a:pt x="28" y="0"/>
                    <a:pt x="36" y="8"/>
                    <a:pt x="36" y="17"/>
                  </a:cubicBezTo>
                  <a:cubicBezTo>
                    <a:pt x="36" y="280"/>
                    <a:pt x="36" y="280"/>
                    <a:pt x="36" y="280"/>
                  </a:cubicBezTo>
                  <a:cubicBezTo>
                    <a:pt x="36" y="290"/>
                    <a:pt x="28" y="298"/>
                    <a:pt x="18" y="298"/>
                  </a:cubicBezTo>
                  <a:close/>
                </a:path>
              </a:pathLst>
            </a:custGeom>
            <a:solidFill>
              <a:srgbClr val="00AAE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7"/>
            <p:cNvSpPr>
              <a:spLocks/>
            </p:cNvSpPr>
            <p:nvPr userDrawn="1"/>
          </p:nvSpPr>
          <p:spPr bwMode="auto">
            <a:xfrm>
              <a:off x="11283951" y="-61913"/>
              <a:ext cx="131763" cy="1123950"/>
            </a:xfrm>
            <a:custGeom>
              <a:avLst/>
              <a:gdLst>
                <a:gd name="T0" fmla="*/ 17 w 35"/>
                <a:gd name="T1" fmla="*/ 298 h 298"/>
                <a:gd name="T2" fmla="*/ 0 w 35"/>
                <a:gd name="T3" fmla="*/ 280 h 298"/>
                <a:gd name="T4" fmla="*/ 0 w 35"/>
                <a:gd name="T5" fmla="*/ 17 h 298"/>
                <a:gd name="T6" fmla="*/ 17 w 35"/>
                <a:gd name="T7" fmla="*/ 0 h 298"/>
                <a:gd name="T8" fmla="*/ 35 w 35"/>
                <a:gd name="T9" fmla="*/ 17 h 298"/>
                <a:gd name="T10" fmla="*/ 35 w 35"/>
                <a:gd name="T11" fmla="*/ 280 h 298"/>
                <a:gd name="T12" fmla="*/ 17 w 35"/>
                <a:gd name="T13" fmla="*/ 298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5" h="298">
                  <a:moveTo>
                    <a:pt x="17" y="298"/>
                  </a:moveTo>
                  <a:cubicBezTo>
                    <a:pt x="8" y="298"/>
                    <a:pt x="0" y="290"/>
                    <a:pt x="0" y="280"/>
                  </a:cubicBezTo>
                  <a:cubicBezTo>
                    <a:pt x="0" y="17"/>
                    <a:pt x="0" y="17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7" y="0"/>
                    <a:pt x="35" y="8"/>
                    <a:pt x="35" y="17"/>
                  </a:cubicBezTo>
                  <a:cubicBezTo>
                    <a:pt x="35" y="280"/>
                    <a:pt x="35" y="280"/>
                    <a:pt x="35" y="280"/>
                  </a:cubicBezTo>
                  <a:cubicBezTo>
                    <a:pt x="35" y="290"/>
                    <a:pt x="27" y="298"/>
                    <a:pt x="17" y="298"/>
                  </a:cubicBezTo>
                  <a:close/>
                </a:path>
              </a:pathLst>
            </a:custGeom>
            <a:solidFill>
              <a:srgbClr val="004A7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18"/>
            <p:cNvSpPr>
              <a:spLocks/>
            </p:cNvSpPr>
            <p:nvPr userDrawn="1"/>
          </p:nvSpPr>
          <p:spPr bwMode="auto">
            <a:xfrm>
              <a:off x="9807576" y="-73025"/>
              <a:ext cx="1198563" cy="1135063"/>
            </a:xfrm>
            <a:custGeom>
              <a:avLst/>
              <a:gdLst>
                <a:gd name="T0" fmla="*/ 158 w 319"/>
                <a:gd name="T1" fmla="*/ 301 h 301"/>
                <a:gd name="T2" fmla="*/ 158 w 319"/>
                <a:gd name="T3" fmla="*/ 301 h 301"/>
                <a:gd name="T4" fmla="*/ 142 w 319"/>
                <a:gd name="T5" fmla="*/ 292 h 301"/>
                <a:gd name="T6" fmla="*/ 5 w 319"/>
                <a:gd name="T7" fmla="*/ 29 h 301"/>
                <a:gd name="T8" fmla="*/ 12 w 319"/>
                <a:gd name="T9" fmla="*/ 5 h 301"/>
                <a:gd name="T10" fmla="*/ 36 w 319"/>
                <a:gd name="T11" fmla="*/ 12 h 301"/>
                <a:gd name="T12" fmla="*/ 158 w 319"/>
                <a:gd name="T13" fmla="*/ 245 h 301"/>
                <a:gd name="T14" fmla="*/ 283 w 319"/>
                <a:gd name="T15" fmla="*/ 12 h 301"/>
                <a:gd name="T16" fmla="*/ 307 w 319"/>
                <a:gd name="T17" fmla="*/ 5 h 301"/>
                <a:gd name="T18" fmla="*/ 314 w 319"/>
                <a:gd name="T19" fmla="*/ 29 h 301"/>
                <a:gd name="T20" fmla="*/ 174 w 319"/>
                <a:gd name="T21" fmla="*/ 292 h 301"/>
                <a:gd name="T22" fmla="*/ 158 w 319"/>
                <a:gd name="T23" fmla="*/ 301 h 3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19" h="301">
                  <a:moveTo>
                    <a:pt x="158" y="301"/>
                  </a:moveTo>
                  <a:cubicBezTo>
                    <a:pt x="158" y="301"/>
                    <a:pt x="158" y="301"/>
                    <a:pt x="158" y="301"/>
                  </a:cubicBezTo>
                  <a:cubicBezTo>
                    <a:pt x="151" y="301"/>
                    <a:pt x="145" y="297"/>
                    <a:pt x="142" y="292"/>
                  </a:cubicBezTo>
                  <a:cubicBezTo>
                    <a:pt x="5" y="29"/>
                    <a:pt x="5" y="29"/>
                    <a:pt x="5" y="29"/>
                  </a:cubicBezTo>
                  <a:cubicBezTo>
                    <a:pt x="0" y="20"/>
                    <a:pt x="3" y="9"/>
                    <a:pt x="12" y="5"/>
                  </a:cubicBezTo>
                  <a:cubicBezTo>
                    <a:pt x="21" y="0"/>
                    <a:pt x="31" y="4"/>
                    <a:pt x="36" y="12"/>
                  </a:cubicBezTo>
                  <a:cubicBezTo>
                    <a:pt x="158" y="245"/>
                    <a:pt x="158" y="245"/>
                    <a:pt x="158" y="245"/>
                  </a:cubicBezTo>
                  <a:cubicBezTo>
                    <a:pt x="283" y="12"/>
                    <a:pt x="283" y="12"/>
                    <a:pt x="283" y="12"/>
                  </a:cubicBezTo>
                  <a:cubicBezTo>
                    <a:pt x="287" y="3"/>
                    <a:pt x="298" y="0"/>
                    <a:pt x="307" y="5"/>
                  </a:cubicBezTo>
                  <a:cubicBezTo>
                    <a:pt x="315" y="9"/>
                    <a:pt x="319" y="20"/>
                    <a:pt x="314" y="29"/>
                  </a:cubicBezTo>
                  <a:cubicBezTo>
                    <a:pt x="174" y="292"/>
                    <a:pt x="174" y="292"/>
                    <a:pt x="174" y="292"/>
                  </a:cubicBezTo>
                  <a:cubicBezTo>
                    <a:pt x="171" y="298"/>
                    <a:pt x="165" y="301"/>
                    <a:pt x="158" y="301"/>
                  </a:cubicBezTo>
                  <a:close/>
                </a:path>
              </a:pathLst>
            </a:custGeom>
            <a:solidFill>
              <a:srgbClr val="004A7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19"/>
            <p:cNvSpPr>
              <a:spLocks/>
            </p:cNvSpPr>
            <p:nvPr userDrawn="1"/>
          </p:nvSpPr>
          <p:spPr bwMode="auto">
            <a:xfrm>
              <a:off x="12125326" y="703263"/>
              <a:ext cx="454025" cy="131763"/>
            </a:xfrm>
            <a:custGeom>
              <a:avLst/>
              <a:gdLst>
                <a:gd name="T0" fmla="*/ 103 w 121"/>
                <a:gd name="T1" fmla="*/ 35 h 35"/>
                <a:gd name="T2" fmla="*/ 18 w 121"/>
                <a:gd name="T3" fmla="*/ 35 h 35"/>
                <a:gd name="T4" fmla="*/ 0 w 121"/>
                <a:gd name="T5" fmla="*/ 18 h 35"/>
                <a:gd name="T6" fmla="*/ 18 w 121"/>
                <a:gd name="T7" fmla="*/ 0 h 35"/>
                <a:gd name="T8" fmla="*/ 103 w 121"/>
                <a:gd name="T9" fmla="*/ 0 h 35"/>
                <a:gd name="T10" fmla="*/ 121 w 121"/>
                <a:gd name="T11" fmla="*/ 18 h 35"/>
                <a:gd name="T12" fmla="*/ 103 w 121"/>
                <a:gd name="T13" fmla="*/ 35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1" h="35">
                  <a:moveTo>
                    <a:pt x="103" y="35"/>
                  </a:moveTo>
                  <a:cubicBezTo>
                    <a:pt x="18" y="35"/>
                    <a:pt x="18" y="35"/>
                    <a:pt x="18" y="35"/>
                  </a:cubicBezTo>
                  <a:cubicBezTo>
                    <a:pt x="8" y="35"/>
                    <a:pt x="0" y="28"/>
                    <a:pt x="0" y="18"/>
                  </a:cubicBezTo>
                  <a:cubicBezTo>
                    <a:pt x="0" y="8"/>
                    <a:pt x="8" y="0"/>
                    <a:pt x="18" y="0"/>
                  </a:cubicBezTo>
                  <a:cubicBezTo>
                    <a:pt x="103" y="0"/>
                    <a:pt x="103" y="0"/>
                    <a:pt x="103" y="0"/>
                  </a:cubicBezTo>
                  <a:cubicBezTo>
                    <a:pt x="113" y="0"/>
                    <a:pt x="121" y="8"/>
                    <a:pt x="121" y="18"/>
                  </a:cubicBezTo>
                  <a:cubicBezTo>
                    <a:pt x="121" y="28"/>
                    <a:pt x="113" y="35"/>
                    <a:pt x="103" y="35"/>
                  </a:cubicBezTo>
                  <a:close/>
                </a:path>
              </a:pathLst>
            </a:custGeom>
            <a:solidFill>
              <a:srgbClr val="004A7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Freeform 20"/>
            <p:cNvSpPr>
              <a:spLocks/>
            </p:cNvSpPr>
            <p:nvPr userDrawn="1"/>
          </p:nvSpPr>
          <p:spPr bwMode="auto">
            <a:xfrm>
              <a:off x="11753851" y="-66675"/>
              <a:ext cx="1193800" cy="1139825"/>
            </a:xfrm>
            <a:custGeom>
              <a:avLst/>
              <a:gdLst>
                <a:gd name="T0" fmla="*/ 298 w 318"/>
                <a:gd name="T1" fmla="*/ 299 h 302"/>
                <a:gd name="T2" fmla="*/ 282 w 318"/>
                <a:gd name="T3" fmla="*/ 290 h 302"/>
                <a:gd name="T4" fmla="*/ 160 w 318"/>
                <a:gd name="T5" fmla="*/ 56 h 302"/>
                <a:gd name="T6" fmla="*/ 36 w 318"/>
                <a:gd name="T7" fmla="*/ 290 h 302"/>
                <a:gd name="T8" fmla="*/ 12 w 318"/>
                <a:gd name="T9" fmla="*/ 297 h 302"/>
                <a:gd name="T10" fmla="*/ 4 w 318"/>
                <a:gd name="T11" fmla="*/ 273 h 302"/>
                <a:gd name="T12" fmla="*/ 145 w 318"/>
                <a:gd name="T13" fmla="*/ 10 h 302"/>
                <a:gd name="T14" fmla="*/ 160 w 318"/>
                <a:gd name="T15" fmla="*/ 1 h 302"/>
                <a:gd name="T16" fmla="*/ 176 w 318"/>
                <a:gd name="T17" fmla="*/ 10 h 302"/>
                <a:gd name="T18" fmla="*/ 314 w 318"/>
                <a:gd name="T19" fmla="*/ 273 h 302"/>
                <a:gd name="T20" fmla="*/ 306 w 318"/>
                <a:gd name="T21" fmla="*/ 297 h 302"/>
                <a:gd name="T22" fmla="*/ 298 w 318"/>
                <a:gd name="T23" fmla="*/ 299 h 3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18" h="302">
                  <a:moveTo>
                    <a:pt x="298" y="299"/>
                  </a:moveTo>
                  <a:cubicBezTo>
                    <a:pt x="292" y="299"/>
                    <a:pt x="286" y="296"/>
                    <a:pt x="282" y="290"/>
                  </a:cubicBezTo>
                  <a:cubicBezTo>
                    <a:pt x="160" y="56"/>
                    <a:pt x="160" y="56"/>
                    <a:pt x="160" y="56"/>
                  </a:cubicBezTo>
                  <a:cubicBezTo>
                    <a:pt x="36" y="290"/>
                    <a:pt x="36" y="290"/>
                    <a:pt x="36" y="290"/>
                  </a:cubicBezTo>
                  <a:cubicBezTo>
                    <a:pt x="31" y="298"/>
                    <a:pt x="20" y="302"/>
                    <a:pt x="12" y="297"/>
                  </a:cubicBezTo>
                  <a:cubicBezTo>
                    <a:pt x="3" y="292"/>
                    <a:pt x="0" y="282"/>
                    <a:pt x="4" y="273"/>
                  </a:cubicBezTo>
                  <a:cubicBezTo>
                    <a:pt x="145" y="10"/>
                    <a:pt x="145" y="10"/>
                    <a:pt x="145" y="10"/>
                  </a:cubicBezTo>
                  <a:cubicBezTo>
                    <a:pt x="148" y="4"/>
                    <a:pt x="154" y="0"/>
                    <a:pt x="160" y="1"/>
                  </a:cubicBezTo>
                  <a:cubicBezTo>
                    <a:pt x="167" y="1"/>
                    <a:pt x="173" y="4"/>
                    <a:pt x="176" y="10"/>
                  </a:cubicBezTo>
                  <a:cubicBezTo>
                    <a:pt x="314" y="273"/>
                    <a:pt x="314" y="273"/>
                    <a:pt x="314" y="273"/>
                  </a:cubicBezTo>
                  <a:cubicBezTo>
                    <a:pt x="318" y="282"/>
                    <a:pt x="315" y="293"/>
                    <a:pt x="306" y="297"/>
                  </a:cubicBezTo>
                  <a:cubicBezTo>
                    <a:pt x="304" y="298"/>
                    <a:pt x="301" y="299"/>
                    <a:pt x="298" y="299"/>
                  </a:cubicBezTo>
                  <a:close/>
                </a:path>
              </a:pathLst>
            </a:custGeom>
            <a:solidFill>
              <a:srgbClr val="004A7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Freeform 21"/>
            <p:cNvSpPr>
              <a:spLocks/>
            </p:cNvSpPr>
            <p:nvPr userDrawn="1"/>
          </p:nvSpPr>
          <p:spPr bwMode="auto">
            <a:xfrm>
              <a:off x="12807951" y="-61913"/>
              <a:ext cx="128588" cy="161925"/>
            </a:xfrm>
            <a:custGeom>
              <a:avLst/>
              <a:gdLst>
                <a:gd name="T0" fmla="*/ 48 w 81"/>
                <a:gd name="T1" fmla="*/ 102 h 102"/>
                <a:gd name="T2" fmla="*/ 33 w 81"/>
                <a:gd name="T3" fmla="*/ 102 h 102"/>
                <a:gd name="T4" fmla="*/ 33 w 81"/>
                <a:gd name="T5" fmla="*/ 12 h 102"/>
                <a:gd name="T6" fmla="*/ 0 w 81"/>
                <a:gd name="T7" fmla="*/ 12 h 102"/>
                <a:gd name="T8" fmla="*/ 0 w 81"/>
                <a:gd name="T9" fmla="*/ 0 h 102"/>
                <a:gd name="T10" fmla="*/ 81 w 81"/>
                <a:gd name="T11" fmla="*/ 0 h 102"/>
                <a:gd name="T12" fmla="*/ 81 w 81"/>
                <a:gd name="T13" fmla="*/ 12 h 102"/>
                <a:gd name="T14" fmla="*/ 48 w 81"/>
                <a:gd name="T15" fmla="*/ 12 h 102"/>
                <a:gd name="T16" fmla="*/ 48 w 81"/>
                <a:gd name="T17" fmla="*/ 102 h 102"/>
                <a:gd name="T18" fmla="*/ 48 w 81"/>
                <a:gd name="T19" fmla="*/ 102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1" h="102">
                  <a:moveTo>
                    <a:pt x="48" y="102"/>
                  </a:moveTo>
                  <a:lnTo>
                    <a:pt x="33" y="102"/>
                  </a:lnTo>
                  <a:lnTo>
                    <a:pt x="33" y="12"/>
                  </a:lnTo>
                  <a:lnTo>
                    <a:pt x="0" y="12"/>
                  </a:lnTo>
                  <a:lnTo>
                    <a:pt x="0" y="0"/>
                  </a:lnTo>
                  <a:lnTo>
                    <a:pt x="81" y="0"/>
                  </a:lnTo>
                  <a:lnTo>
                    <a:pt x="81" y="12"/>
                  </a:lnTo>
                  <a:lnTo>
                    <a:pt x="48" y="12"/>
                  </a:lnTo>
                  <a:lnTo>
                    <a:pt x="48" y="102"/>
                  </a:lnTo>
                  <a:lnTo>
                    <a:pt x="48" y="102"/>
                  </a:lnTo>
                  <a:close/>
                </a:path>
              </a:pathLst>
            </a:custGeom>
            <a:solidFill>
              <a:srgbClr val="004A7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Freeform 22"/>
            <p:cNvSpPr>
              <a:spLocks/>
            </p:cNvSpPr>
            <p:nvPr userDrawn="1"/>
          </p:nvSpPr>
          <p:spPr bwMode="auto">
            <a:xfrm>
              <a:off x="12958763" y="-61913"/>
              <a:ext cx="168275" cy="161925"/>
            </a:xfrm>
            <a:custGeom>
              <a:avLst/>
              <a:gdLst>
                <a:gd name="T0" fmla="*/ 54 w 106"/>
                <a:gd name="T1" fmla="*/ 78 h 102"/>
                <a:gd name="T2" fmla="*/ 54 w 106"/>
                <a:gd name="T3" fmla="*/ 78 h 102"/>
                <a:gd name="T4" fmla="*/ 85 w 106"/>
                <a:gd name="T5" fmla="*/ 0 h 102"/>
                <a:gd name="T6" fmla="*/ 106 w 106"/>
                <a:gd name="T7" fmla="*/ 0 h 102"/>
                <a:gd name="T8" fmla="*/ 106 w 106"/>
                <a:gd name="T9" fmla="*/ 102 h 102"/>
                <a:gd name="T10" fmla="*/ 92 w 106"/>
                <a:gd name="T11" fmla="*/ 102 h 102"/>
                <a:gd name="T12" fmla="*/ 92 w 106"/>
                <a:gd name="T13" fmla="*/ 16 h 102"/>
                <a:gd name="T14" fmla="*/ 92 w 106"/>
                <a:gd name="T15" fmla="*/ 16 h 102"/>
                <a:gd name="T16" fmla="*/ 59 w 106"/>
                <a:gd name="T17" fmla="*/ 102 h 102"/>
                <a:gd name="T18" fmla="*/ 50 w 106"/>
                <a:gd name="T19" fmla="*/ 102 h 102"/>
                <a:gd name="T20" fmla="*/ 14 w 106"/>
                <a:gd name="T21" fmla="*/ 16 h 102"/>
                <a:gd name="T22" fmla="*/ 14 w 106"/>
                <a:gd name="T23" fmla="*/ 16 h 102"/>
                <a:gd name="T24" fmla="*/ 14 w 106"/>
                <a:gd name="T25" fmla="*/ 102 h 102"/>
                <a:gd name="T26" fmla="*/ 0 w 106"/>
                <a:gd name="T27" fmla="*/ 102 h 102"/>
                <a:gd name="T28" fmla="*/ 0 w 106"/>
                <a:gd name="T29" fmla="*/ 0 h 102"/>
                <a:gd name="T30" fmla="*/ 24 w 106"/>
                <a:gd name="T31" fmla="*/ 0 h 102"/>
                <a:gd name="T32" fmla="*/ 54 w 106"/>
                <a:gd name="T33" fmla="*/ 78 h 102"/>
                <a:gd name="T34" fmla="*/ 54 w 106"/>
                <a:gd name="T35" fmla="*/ 78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06" h="102">
                  <a:moveTo>
                    <a:pt x="54" y="78"/>
                  </a:moveTo>
                  <a:lnTo>
                    <a:pt x="54" y="78"/>
                  </a:lnTo>
                  <a:lnTo>
                    <a:pt x="85" y="0"/>
                  </a:lnTo>
                  <a:lnTo>
                    <a:pt x="106" y="0"/>
                  </a:lnTo>
                  <a:lnTo>
                    <a:pt x="106" y="102"/>
                  </a:lnTo>
                  <a:lnTo>
                    <a:pt x="92" y="102"/>
                  </a:lnTo>
                  <a:lnTo>
                    <a:pt x="92" y="16"/>
                  </a:lnTo>
                  <a:lnTo>
                    <a:pt x="92" y="16"/>
                  </a:lnTo>
                  <a:lnTo>
                    <a:pt x="59" y="102"/>
                  </a:lnTo>
                  <a:lnTo>
                    <a:pt x="50" y="102"/>
                  </a:lnTo>
                  <a:lnTo>
                    <a:pt x="14" y="16"/>
                  </a:lnTo>
                  <a:lnTo>
                    <a:pt x="14" y="16"/>
                  </a:lnTo>
                  <a:lnTo>
                    <a:pt x="14" y="102"/>
                  </a:lnTo>
                  <a:lnTo>
                    <a:pt x="0" y="102"/>
                  </a:lnTo>
                  <a:lnTo>
                    <a:pt x="0" y="0"/>
                  </a:lnTo>
                  <a:lnTo>
                    <a:pt x="24" y="0"/>
                  </a:lnTo>
                  <a:lnTo>
                    <a:pt x="54" y="78"/>
                  </a:lnTo>
                  <a:lnTo>
                    <a:pt x="54" y="78"/>
                  </a:lnTo>
                  <a:close/>
                </a:path>
              </a:pathLst>
            </a:custGeom>
            <a:solidFill>
              <a:srgbClr val="004A7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Freeform 23"/>
            <p:cNvSpPr>
              <a:spLocks/>
            </p:cNvSpPr>
            <p:nvPr userDrawn="1"/>
          </p:nvSpPr>
          <p:spPr bwMode="auto">
            <a:xfrm>
              <a:off x="7329488" y="876300"/>
              <a:ext cx="461963" cy="112713"/>
            </a:xfrm>
            <a:custGeom>
              <a:avLst/>
              <a:gdLst>
                <a:gd name="T0" fmla="*/ 108 w 123"/>
                <a:gd name="T1" fmla="*/ 0 h 30"/>
                <a:gd name="T2" fmla="*/ 21 w 123"/>
                <a:gd name="T3" fmla="*/ 0 h 30"/>
                <a:gd name="T4" fmla="*/ 0 w 123"/>
                <a:gd name="T5" fmla="*/ 30 h 30"/>
                <a:gd name="T6" fmla="*/ 108 w 123"/>
                <a:gd name="T7" fmla="*/ 30 h 30"/>
                <a:gd name="T8" fmla="*/ 123 w 123"/>
                <a:gd name="T9" fmla="*/ 15 h 30"/>
                <a:gd name="T10" fmla="*/ 123 w 123"/>
                <a:gd name="T11" fmla="*/ 15 h 30"/>
                <a:gd name="T12" fmla="*/ 108 w 123"/>
                <a:gd name="T13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3" h="30">
                  <a:moveTo>
                    <a:pt x="108" y="0"/>
                  </a:moveTo>
                  <a:cubicBezTo>
                    <a:pt x="21" y="0"/>
                    <a:pt x="21" y="0"/>
                    <a:pt x="21" y="0"/>
                  </a:cubicBezTo>
                  <a:cubicBezTo>
                    <a:pt x="15" y="11"/>
                    <a:pt x="8" y="21"/>
                    <a:pt x="0" y="30"/>
                  </a:cubicBezTo>
                  <a:cubicBezTo>
                    <a:pt x="108" y="30"/>
                    <a:pt x="108" y="30"/>
                    <a:pt x="108" y="30"/>
                  </a:cubicBezTo>
                  <a:cubicBezTo>
                    <a:pt x="117" y="30"/>
                    <a:pt x="123" y="23"/>
                    <a:pt x="123" y="15"/>
                  </a:cubicBezTo>
                  <a:cubicBezTo>
                    <a:pt x="123" y="15"/>
                    <a:pt x="123" y="15"/>
                    <a:pt x="123" y="15"/>
                  </a:cubicBezTo>
                  <a:cubicBezTo>
                    <a:pt x="123" y="7"/>
                    <a:pt x="117" y="0"/>
                    <a:pt x="108" y="0"/>
                  </a:cubicBezTo>
                  <a:close/>
                </a:path>
              </a:pathLst>
            </a:custGeom>
            <a:solidFill>
              <a:srgbClr val="004A7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24"/>
            <p:cNvSpPr>
              <a:spLocks/>
            </p:cNvSpPr>
            <p:nvPr userDrawn="1"/>
          </p:nvSpPr>
          <p:spPr bwMode="auto">
            <a:xfrm>
              <a:off x="7458076" y="657225"/>
              <a:ext cx="333375" cy="114300"/>
            </a:xfrm>
            <a:custGeom>
              <a:avLst/>
              <a:gdLst>
                <a:gd name="T0" fmla="*/ 74 w 89"/>
                <a:gd name="T1" fmla="*/ 0 h 30"/>
                <a:gd name="T2" fmla="*/ 8 w 89"/>
                <a:gd name="T3" fmla="*/ 0 h 30"/>
                <a:gd name="T4" fmla="*/ 0 w 89"/>
                <a:gd name="T5" fmla="*/ 30 h 30"/>
                <a:gd name="T6" fmla="*/ 74 w 89"/>
                <a:gd name="T7" fmla="*/ 30 h 30"/>
                <a:gd name="T8" fmla="*/ 89 w 89"/>
                <a:gd name="T9" fmla="*/ 15 h 30"/>
                <a:gd name="T10" fmla="*/ 74 w 89"/>
                <a:gd name="T11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9" h="30">
                  <a:moveTo>
                    <a:pt x="74" y="0"/>
                  </a:moveTo>
                  <a:cubicBezTo>
                    <a:pt x="8" y="0"/>
                    <a:pt x="8" y="0"/>
                    <a:pt x="8" y="0"/>
                  </a:cubicBezTo>
                  <a:cubicBezTo>
                    <a:pt x="6" y="11"/>
                    <a:pt x="3" y="21"/>
                    <a:pt x="0" y="30"/>
                  </a:cubicBezTo>
                  <a:cubicBezTo>
                    <a:pt x="74" y="30"/>
                    <a:pt x="74" y="30"/>
                    <a:pt x="74" y="30"/>
                  </a:cubicBezTo>
                  <a:cubicBezTo>
                    <a:pt x="83" y="30"/>
                    <a:pt x="89" y="24"/>
                    <a:pt x="89" y="15"/>
                  </a:cubicBezTo>
                  <a:cubicBezTo>
                    <a:pt x="89" y="7"/>
                    <a:pt x="83" y="0"/>
                    <a:pt x="74" y="0"/>
                  </a:cubicBezTo>
                  <a:close/>
                </a:path>
              </a:pathLst>
            </a:custGeom>
            <a:solidFill>
              <a:srgbClr val="004A7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25"/>
            <p:cNvSpPr>
              <a:spLocks/>
            </p:cNvSpPr>
            <p:nvPr userDrawn="1"/>
          </p:nvSpPr>
          <p:spPr bwMode="auto">
            <a:xfrm>
              <a:off x="7502526" y="442913"/>
              <a:ext cx="288925" cy="112713"/>
            </a:xfrm>
            <a:custGeom>
              <a:avLst/>
              <a:gdLst>
                <a:gd name="T0" fmla="*/ 62 w 77"/>
                <a:gd name="T1" fmla="*/ 0 h 30"/>
                <a:gd name="T2" fmla="*/ 0 w 77"/>
                <a:gd name="T3" fmla="*/ 0 h 30"/>
                <a:gd name="T4" fmla="*/ 0 w 77"/>
                <a:gd name="T5" fmla="*/ 14 h 30"/>
                <a:gd name="T6" fmla="*/ 0 w 77"/>
                <a:gd name="T7" fmla="*/ 30 h 30"/>
                <a:gd name="T8" fmla="*/ 62 w 77"/>
                <a:gd name="T9" fmla="*/ 30 h 30"/>
                <a:gd name="T10" fmla="*/ 77 w 77"/>
                <a:gd name="T11" fmla="*/ 15 h 30"/>
                <a:gd name="T12" fmla="*/ 62 w 77"/>
                <a:gd name="T13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7" h="30">
                  <a:moveTo>
                    <a:pt x="62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4"/>
                    <a:pt x="0" y="9"/>
                    <a:pt x="0" y="14"/>
                  </a:cubicBezTo>
                  <a:cubicBezTo>
                    <a:pt x="0" y="19"/>
                    <a:pt x="0" y="25"/>
                    <a:pt x="0" y="30"/>
                  </a:cubicBezTo>
                  <a:cubicBezTo>
                    <a:pt x="62" y="30"/>
                    <a:pt x="62" y="30"/>
                    <a:pt x="62" y="30"/>
                  </a:cubicBezTo>
                  <a:cubicBezTo>
                    <a:pt x="71" y="30"/>
                    <a:pt x="77" y="23"/>
                    <a:pt x="77" y="15"/>
                  </a:cubicBezTo>
                  <a:cubicBezTo>
                    <a:pt x="77" y="7"/>
                    <a:pt x="71" y="0"/>
                    <a:pt x="62" y="0"/>
                  </a:cubicBezTo>
                  <a:close/>
                </a:path>
              </a:pathLst>
            </a:custGeom>
            <a:solidFill>
              <a:srgbClr val="004A7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6"/>
            <p:cNvSpPr>
              <a:spLocks/>
            </p:cNvSpPr>
            <p:nvPr userDrawn="1"/>
          </p:nvSpPr>
          <p:spPr bwMode="auto">
            <a:xfrm>
              <a:off x="7458076" y="223838"/>
              <a:ext cx="333375" cy="114300"/>
            </a:xfrm>
            <a:custGeom>
              <a:avLst/>
              <a:gdLst>
                <a:gd name="T0" fmla="*/ 74 w 89"/>
                <a:gd name="T1" fmla="*/ 0 h 30"/>
                <a:gd name="T2" fmla="*/ 0 w 89"/>
                <a:gd name="T3" fmla="*/ 0 h 30"/>
                <a:gd name="T4" fmla="*/ 8 w 89"/>
                <a:gd name="T5" fmla="*/ 30 h 30"/>
                <a:gd name="T6" fmla="*/ 74 w 89"/>
                <a:gd name="T7" fmla="*/ 30 h 30"/>
                <a:gd name="T8" fmla="*/ 89 w 89"/>
                <a:gd name="T9" fmla="*/ 15 h 30"/>
                <a:gd name="T10" fmla="*/ 89 w 89"/>
                <a:gd name="T11" fmla="*/ 15 h 30"/>
                <a:gd name="T12" fmla="*/ 74 w 89"/>
                <a:gd name="T13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9" h="30">
                  <a:moveTo>
                    <a:pt x="74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4" y="10"/>
                    <a:pt x="6" y="20"/>
                    <a:pt x="8" y="30"/>
                  </a:cubicBezTo>
                  <a:cubicBezTo>
                    <a:pt x="74" y="30"/>
                    <a:pt x="74" y="30"/>
                    <a:pt x="74" y="30"/>
                  </a:cubicBezTo>
                  <a:cubicBezTo>
                    <a:pt x="83" y="30"/>
                    <a:pt x="89" y="24"/>
                    <a:pt x="89" y="15"/>
                  </a:cubicBezTo>
                  <a:cubicBezTo>
                    <a:pt x="89" y="15"/>
                    <a:pt x="89" y="15"/>
                    <a:pt x="89" y="15"/>
                  </a:cubicBezTo>
                  <a:cubicBezTo>
                    <a:pt x="89" y="7"/>
                    <a:pt x="83" y="0"/>
                    <a:pt x="74" y="0"/>
                  </a:cubicBezTo>
                  <a:close/>
                </a:path>
              </a:pathLst>
            </a:custGeom>
            <a:solidFill>
              <a:srgbClr val="004A7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7"/>
            <p:cNvSpPr>
              <a:spLocks/>
            </p:cNvSpPr>
            <p:nvPr userDrawn="1"/>
          </p:nvSpPr>
          <p:spPr bwMode="auto">
            <a:xfrm>
              <a:off x="7337426" y="9525"/>
              <a:ext cx="454025" cy="112713"/>
            </a:xfrm>
            <a:custGeom>
              <a:avLst/>
              <a:gdLst>
                <a:gd name="T0" fmla="*/ 106 w 121"/>
                <a:gd name="T1" fmla="*/ 0 h 30"/>
                <a:gd name="T2" fmla="*/ 0 w 121"/>
                <a:gd name="T3" fmla="*/ 0 h 30"/>
                <a:gd name="T4" fmla="*/ 20 w 121"/>
                <a:gd name="T5" fmla="*/ 30 h 30"/>
                <a:gd name="T6" fmla="*/ 106 w 121"/>
                <a:gd name="T7" fmla="*/ 30 h 30"/>
                <a:gd name="T8" fmla="*/ 121 w 121"/>
                <a:gd name="T9" fmla="*/ 15 h 30"/>
                <a:gd name="T10" fmla="*/ 106 w 121"/>
                <a:gd name="T11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1" h="30">
                  <a:moveTo>
                    <a:pt x="106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8" y="9"/>
                    <a:pt x="14" y="19"/>
                    <a:pt x="20" y="30"/>
                  </a:cubicBezTo>
                  <a:cubicBezTo>
                    <a:pt x="106" y="30"/>
                    <a:pt x="106" y="30"/>
                    <a:pt x="106" y="30"/>
                  </a:cubicBezTo>
                  <a:cubicBezTo>
                    <a:pt x="115" y="30"/>
                    <a:pt x="121" y="23"/>
                    <a:pt x="121" y="15"/>
                  </a:cubicBezTo>
                  <a:cubicBezTo>
                    <a:pt x="121" y="7"/>
                    <a:pt x="115" y="0"/>
                    <a:pt x="106" y="0"/>
                  </a:cubicBezTo>
                  <a:close/>
                </a:path>
              </a:pathLst>
            </a:custGeom>
            <a:solidFill>
              <a:srgbClr val="004A7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Freeform 28"/>
            <p:cNvSpPr>
              <a:spLocks/>
            </p:cNvSpPr>
            <p:nvPr userDrawn="1"/>
          </p:nvSpPr>
          <p:spPr bwMode="auto">
            <a:xfrm>
              <a:off x="6432551" y="876300"/>
              <a:ext cx="280988" cy="112713"/>
            </a:xfrm>
            <a:custGeom>
              <a:avLst/>
              <a:gdLst>
                <a:gd name="T0" fmla="*/ 60 w 75"/>
                <a:gd name="T1" fmla="*/ 15 h 30"/>
                <a:gd name="T2" fmla="*/ 60 w 75"/>
                <a:gd name="T3" fmla="*/ 15 h 30"/>
                <a:gd name="T4" fmla="*/ 75 w 75"/>
                <a:gd name="T5" fmla="*/ 0 h 30"/>
                <a:gd name="T6" fmla="*/ 15 w 75"/>
                <a:gd name="T7" fmla="*/ 0 h 30"/>
                <a:gd name="T8" fmla="*/ 0 w 75"/>
                <a:gd name="T9" fmla="*/ 15 h 30"/>
                <a:gd name="T10" fmla="*/ 0 w 75"/>
                <a:gd name="T11" fmla="*/ 15 h 30"/>
                <a:gd name="T12" fmla="*/ 15 w 75"/>
                <a:gd name="T13" fmla="*/ 30 h 30"/>
                <a:gd name="T14" fmla="*/ 75 w 75"/>
                <a:gd name="T15" fmla="*/ 30 h 30"/>
                <a:gd name="T16" fmla="*/ 60 w 75"/>
                <a:gd name="T17" fmla="*/ 1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5" h="30">
                  <a:moveTo>
                    <a:pt x="60" y="15"/>
                  </a:moveTo>
                  <a:cubicBezTo>
                    <a:pt x="60" y="15"/>
                    <a:pt x="60" y="15"/>
                    <a:pt x="60" y="15"/>
                  </a:cubicBezTo>
                  <a:cubicBezTo>
                    <a:pt x="60" y="7"/>
                    <a:pt x="67" y="0"/>
                    <a:pt x="75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7" y="0"/>
                    <a:pt x="0" y="7"/>
                    <a:pt x="0" y="15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0" y="23"/>
                    <a:pt x="7" y="30"/>
                    <a:pt x="15" y="30"/>
                  </a:cubicBezTo>
                  <a:cubicBezTo>
                    <a:pt x="75" y="30"/>
                    <a:pt x="75" y="30"/>
                    <a:pt x="75" y="30"/>
                  </a:cubicBezTo>
                  <a:cubicBezTo>
                    <a:pt x="67" y="30"/>
                    <a:pt x="60" y="23"/>
                    <a:pt x="60" y="15"/>
                  </a:cubicBezTo>
                  <a:close/>
                </a:path>
              </a:pathLst>
            </a:custGeom>
            <a:solidFill>
              <a:srgbClr val="00AAE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29"/>
            <p:cNvSpPr>
              <a:spLocks/>
            </p:cNvSpPr>
            <p:nvPr userDrawn="1"/>
          </p:nvSpPr>
          <p:spPr bwMode="auto">
            <a:xfrm>
              <a:off x="6657976" y="876300"/>
              <a:ext cx="750888" cy="112713"/>
            </a:xfrm>
            <a:custGeom>
              <a:avLst/>
              <a:gdLst>
                <a:gd name="T0" fmla="*/ 200 w 200"/>
                <a:gd name="T1" fmla="*/ 0 h 30"/>
                <a:gd name="T2" fmla="*/ 15 w 200"/>
                <a:gd name="T3" fmla="*/ 0 h 30"/>
                <a:gd name="T4" fmla="*/ 0 w 200"/>
                <a:gd name="T5" fmla="*/ 15 h 30"/>
                <a:gd name="T6" fmla="*/ 0 w 200"/>
                <a:gd name="T7" fmla="*/ 15 h 30"/>
                <a:gd name="T8" fmla="*/ 15 w 200"/>
                <a:gd name="T9" fmla="*/ 30 h 30"/>
                <a:gd name="T10" fmla="*/ 179 w 200"/>
                <a:gd name="T11" fmla="*/ 30 h 30"/>
                <a:gd name="T12" fmla="*/ 200 w 200"/>
                <a:gd name="T13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0" h="30">
                  <a:moveTo>
                    <a:pt x="200" y="0"/>
                  </a:moveTo>
                  <a:cubicBezTo>
                    <a:pt x="15" y="0"/>
                    <a:pt x="15" y="0"/>
                    <a:pt x="15" y="0"/>
                  </a:cubicBezTo>
                  <a:cubicBezTo>
                    <a:pt x="7" y="0"/>
                    <a:pt x="0" y="7"/>
                    <a:pt x="0" y="15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0" y="23"/>
                    <a:pt x="7" y="30"/>
                    <a:pt x="15" y="30"/>
                  </a:cubicBezTo>
                  <a:cubicBezTo>
                    <a:pt x="179" y="30"/>
                    <a:pt x="179" y="30"/>
                    <a:pt x="179" y="30"/>
                  </a:cubicBezTo>
                  <a:cubicBezTo>
                    <a:pt x="187" y="21"/>
                    <a:pt x="194" y="11"/>
                    <a:pt x="200" y="0"/>
                  </a:cubicBezTo>
                  <a:close/>
                </a:path>
              </a:pathLst>
            </a:custGeom>
            <a:solidFill>
              <a:srgbClr val="668B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30"/>
            <p:cNvSpPr>
              <a:spLocks/>
            </p:cNvSpPr>
            <p:nvPr userDrawn="1"/>
          </p:nvSpPr>
          <p:spPr bwMode="auto">
            <a:xfrm>
              <a:off x="6273801" y="657225"/>
              <a:ext cx="282575" cy="114300"/>
            </a:xfrm>
            <a:custGeom>
              <a:avLst/>
              <a:gdLst>
                <a:gd name="T0" fmla="*/ 60 w 75"/>
                <a:gd name="T1" fmla="*/ 19 h 30"/>
                <a:gd name="T2" fmla="*/ 74 w 75"/>
                <a:gd name="T3" fmla="*/ 0 h 30"/>
                <a:gd name="T4" fmla="*/ 15 w 75"/>
                <a:gd name="T5" fmla="*/ 0 h 30"/>
                <a:gd name="T6" fmla="*/ 0 w 75"/>
                <a:gd name="T7" fmla="*/ 15 h 30"/>
                <a:gd name="T8" fmla="*/ 15 w 75"/>
                <a:gd name="T9" fmla="*/ 30 h 30"/>
                <a:gd name="T10" fmla="*/ 75 w 75"/>
                <a:gd name="T11" fmla="*/ 30 h 30"/>
                <a:gd name="T12" fmla="*/ 60 w 75"/>
                <a:gd name="T13" fmla="*/ 19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5" h="30">
                  <a:moveTo>
                    <a:pt x="60" y="19"/>
                  </a:moveTo>
                  <a:cubicBezTo>
                    <a:pt x="58" y="9"/>
                    <a:pt x="65" y="0"/>
                    <a:pt x="74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7" y="0"/>
                    <a:pt x="0" y="7"/>
                    <a:pt x="0" y="15"/>
                  </a:cubicBezTo>
                  <a:cubicBezTo>
                    <a:pt x="0" y="24"/>
                    <a:pt x="7" y="30"/>
                    <a:pt x="15" y="30"/>
                  </a:cubicBezTo>
                  <a:cubicBezTo>
                    <a:pt x="75" y="30"/>
                    <a:pt x="75" y="30"/>
                    <a:pt x="75" y="30"/>
                  </a:cubicBezTo>
                  <a:cubicBezTo>
                    <a:pt x="68" y="30"/>
                    <a:pt x="61" y="26"/>
                    <a:pt x="60" y="19"/>
                  </a:cubicBezTo>
                  <a:close/>
                </a:path>
              </a:pathLst>
            </a:custGeom>
            <a:solidFill>
              <a:srgbClr val="00AAE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31"/>
            <p:cNvSpPr>
              <a:spLocks/>
            </p:cNvSpPr>
            <p:nvPr userDrawn="1"/>
          </p:nvSpPr>
          <p:spPr bwMode="auto">
            <a:xfrm>
              <a:off x="6492876" y="657225"/>
              <a:ext cx="993775" cy="114300"/>
            </a:xfrm>
            <a:custGeom>
              <a:avLst/>
              <a:gdLst>
                <a:gd name="T0" fmla="*/ 265 w 265"/>
                <a:gd name="T1" fmla="*/ 0 h 30"/>
                <a:gd name="T2" fmla="*/ 16 w 265"/>
                <a:gd name="T3" fmla="*/ 0 h 30"/>
                <a:gd name="T4" fmla="*/ 2 w 265"/>
                <a:gd name="T5" fmla="*/ 19 h 30"/>
                <a:gd name="T6" fmla="*/ 17 w 265"/>
                <a:gd name="T7" fmla="*/ 30 h 30"/>
                <a:gd name="T8" fmla="*/ 257 w 265"/>
                <a:gd name="T9" fmla="*/ 30 h 30"/>
                <a:gd name="T10" fmla="*/ 265 w 265"/>
                <a:gd name="T11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5" h="30">
                  <a:moveTo>
                    <a:pt x="265" y="0"/>
                  </a:moveTo>
                  <a:cubicBezTo>
                    <a:pt x="16" y="0"/>
                    <a:pt x="16" y="0"/>
                    <a:pt x="16" y="0"/>
                  </a:cubicBezTo>
                  <a:cubicBezTo>
                    <a:pt x="7" y="0"/>
                    <a:pt x="0" y="9"/>
                    <a:pt x="2" y="19"/>
                  </a:cubicBezTo>
                  <a:cubicBezTo>
                    <a:pt x="3" y="26"/>
                    <a:pt x="10" y="30"/>
                    <a:pt x="17" y="30"/>
                  </a:cubicBezTo>
                  <a:cubicBezTo>
                    <a:pt x="257" y="30"/>
                    <a:pt x="257" y="30"/>
                    <a:pt x="257" y="30"/>
                  </a:cubicBezTo>
                  <a:cubicBezTo>
                    <a:pt x="260" y="21"/>
                    <a:pt x="263" y="11"/>
                    <a:pt x="265" y="0"/>
                  </a:cubicBezTo>
                  <a:close/>
                </a:path>
              </a:pathLst>
            </a:custGeom>
            <a:solidFill>
              <a:srgbClr val="668B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Freeform 32"/>
            <p:cNvSpPr>
              <a:spLocks/>
            </p:cNvSpPr>
            <p:nvPr userDrawn="1"/>
          </p:nvSpPr>
          <p:spPr bwMode="auto">
            <a:xfrm>
              <a:off x="6113463" y="442913"/>
              <a:ext cx="280988" cy="112713"/>
            </a:xfrm>
            <a:custGeom>
              <a:avLst/>
              <a:gdLst>
                <a:gd name="T0" fmla="*/ 60 w 75"/>
                <a:gd name="T1" fmla="*/ 18 h 30"/>
                <a:gd name="T2" fmla="*/ 75 w 75"/>
                <a:gd name="T3" fmla="*/ 0 h 30"/>
                <a:gd name="T4" fmla="*/ 15 w 75"/>
                <a:gd name="T5" fmla="*/ 0 h 30"/>
                <a:gd name="T6" fmla="*/ 0 w 75"/>
                <a:gd name="T7" fmla="*/ 15 h 30"/>
                <a:gd name="T8" fmla="*/ 15 w 75"/>
                <a:gd name="T9" fmla="*/ 30 h 30"/>
                <a:gd name="T10" fmla="*/ 75 w 75"/>
                <a:gd name="T11" fmla="*/ 30 h 30"/>
                <a:gd name="T12" fmla="*/ 60 w 75"/>
                <a:gd name="T13" fmla="*/ 18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5" h="30">
                  <a:moveTo>
                    <a:pt x="60" y="18"/>
                  </a:moveTo>
                  <a:cubicBezTo>
                    <a:pt x="58" y="8"/>
                    <a:pt x="66" y="0"/>
                    <a:pt x="75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7" y="0"/>
                    <a:pt x="0" y="7"/>
                    <a:pt x="0" y="15"/>
                  </a:cubicBezTo>
                  <a:cubicBezTo>
                    <a:pt x="0" y="23"/>
                    <a:pt x="7" y="30"/>
                    <a:pt x="15" y="30"/>
                  </a:cubicBezTo>
                  <a:cubicBezTo>
                    <a:pt x="75" y="30"/>
                    <a:pt x="75" y="30"/>
                    <a:pt x="75" y="30"/>
                  </a:cubicBezTo>
                  <a:cubicBezTo>
                    <a:pt x="68" y="30"/>
                    <a:pt x="62" y="25"/>
                    <a:pt x="60" y="18"/>
                  </a:cubicBezTo>
                  <a:close/>
                </a:path>
              </a:pathLst>
            </a:custGeom>
            <a:solidFill>
              <a:srgbClr val="00AAE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Freeform 33"/>
            <p:cNvSpPr>
              <a:spLocks/>
            </p:cNvSpPr>
            <p:nvPr userDrawn="1"/>
          </p:nvSpPr>
          <p:spPr bwMode="auto">
            <a:xfrm>
              <a:off x="6330951" y="442913"/>
              <a:ext cx="1171575" cy="112713"/>
            </a:xfrm>
            <a:custGeom>
              <a:avLst/>
              <a:gdLst>
                <a:gd name="T0" fmla="*/ 2 w 312"/>
                <a:gd name="T1" fmla="*/ 18 h 30"/>
                <a:gd name="T2" fmla="*/ 17 w 312"/>
                <a:gd name="T3" fmla="*/ 30 h 30"/>
                <a:gd name="T4" fmla="*/ 312 w 312"/>
                <a:gd name="T5" fmla="*/ 30 h 30"/>
                <a:gd name="T6" fmla="*/ 312 w 312"/>
                <a:gd name="T7" fmla="*/ 14 h 30"/>
                <a:gd name="T8" fmla="*/ 312 w 312"/>
                <a:gd name="T9" fmla="*/ 0 h 30"/>
                <a:gd name="T10" fmla="*/ 17 w 312"/>
                <a:gd name="T11" fmla="*/ 0 h 30"/>
                <a:gd name="T12" fmla="*/ 2 w 312"/>
                <a:gd name="T13" fmla="*/ 18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12" h="30">
                  <a:moveTo>
                    <a:pt x="2" y="18"/>
                  </a:moveTo>
                  <a:cubicBezTo>
                    <a:pt x="4" y="25"/>
                    <a:pt x="10" y="30"/>
                    <a:pt x="17" y="30"/>
                  </a:cubicBezTo>
                  <a:cubicBezTo>
                    <a:pt x="312" y="30"/>
                    <a:pt x="312" y="30"/>
                    <a:pt x="312" y="30"/>
                  </a:cubicBezTo>
                  <a:cubicBezTo>
                    <a:pt x="312" y="25"/>
                    <a:pt x="312" y="19"/>
                    <a:pt x="312" y="14"/>
                  </a:cubicBezTo>
                  <a:cubicBezTo>
                    <a:pt x="312" y="9"/>
                    <a:pt x="312" y="4"/>
                    <a:pt x="312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8" y="0"/>
                    <a:pt x="0" y="8"/>
                    <a:pt x="2" y="18"/>
                  </a:cubicBezTo>
                  <a:close/>
                </a:path>
              </a:pathLst>
            </a:custGeom>
            <a:solidFill>
              <a:srgbClr val="668B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Freeform 34"/>
            <p:cNvSpPr>
              <a:spLocks/>
            </p:cNvSpPr>
            <p:nvPr userDrawn="1"/>
          </p:nvSpPr>
          <p:spPr bwMode="auto">
            <a:xfrm>
              <a:off x="6191251" y="223838"/>
              <a:ext cx="282575" cy="114300"/>
            </a:xfrm>
            <a:custGeom>
              <a:avLst/>
              <a:gdLst>
                <a:gd name="T0" fmla="*/ 60 w 75"/>
                <a:gd name="T1" fmla="*/ 15 h 30"/>
                <a:gd name="T2" fmla="*/ 75 w 75"/>
                <a:gd name="T3" fmla="*/ 0 h 30"/>
                <a:gd name="T4" fmla="*/ 16 w 75"/>
                <a:gd name="T5" fmla="*/ 0 h 30"/>
                <a:gd name="T6" fmla="*/ 0 w 75"/>
                <a:gd name="T7" fmla="*/ 15 h 30"/>
                <a:gd name="T8" fmla="*/ 0 w 75"/>
                <a:gd name="T9" fmla="*/ 15 h 30"/>
                <a:gd name="T10" fmla="*/ 16 w 75"/>
                <a:gd name="T11" fmla="*/ 30 h 30"/>
                <a:gd name="T12" fmla="*/ 75 w 75"/>
                <a:gd name="T13" fmla="*/ 30 h 30"/>
                <a:gd name="T14" fmla="*/ 60 w 75"/>
                <a:gd name="T15" fmla="*/ 1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5" h="30">
                  <a:moveTo>
                    <a:pt x="60" y="15"/>
                  </a:moveTo>
                  <a:cubicBezTo>
                    <a:pt x="60" y="7"/>
                    <a:pt x="67" y="0"/>
                    <a:pt x="75" y="0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7" y="0"/>
                    <a:pt x="0" y="7"/>
                    <a:pt x="0" y="15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0" y="24"/>
                    <a:pt x="7" y="30"/>
                    <a:pt x="16" y="30"/>
                  </a:cubicBezTo>
                  <a:cubicBezTo>
                    <a:pt x="75" y="30"/>
                    <a:pt x="75" y="30"/>
                    <a:pt x="75" y="30"/>
                  </a:cubicBezTo>
                  <a:cubicBezTo>
                    <a:pt x="67" y="30"/>
                    <a:pt x="60" y="24"/>
                    <a:pt x="60" y="15"/>
                  </a:cubicBezTo>
                  <a:close/>
                </a:path>
              </a:pathLst>
            </a:custGeom>
            <a:solidFill>
              <a:srgbClr val="00AAE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Freeform 35"/>
            <p:cNvSpPr>
              <a:spLocks/>
            </p:cNvSpPr>
            <p:nvPr userDrawn="1"/>
          </p:nvSpPr>
          <p:spPr bwMode="auto">
            <a:xfrm>
              <a:off x="6416676" y="223838"/>
              <a:ext cx="1069975" cy="114300"/>
            </a:xfrm>
            <a:custGeom>
              <a:avLst/>
              <a:gdLst>
                <a:gd name="T0" fmla="*/ 277 w 285"/>
                <a:gd name="T1" fmla="*/ 0 h 30"/>
                <a:gd name="T2" fmla="*/ 15 w 285"/>
                <a:gd name="T3" fmla="*/ 0 h 30"/>
                <a:gd name="T4" fmla="*/ 0 w 285"/>
                <a:gd name="T5" fmla="*/ 15 h 30"/>
                <a:gd name="T6" fmla="*/ 15 w 285"/>
                <a:gd name="T7" fmla="*/ 30 h 30"/>
                <a:gd name="T8" fmla="*/ 285 w 285"/>
                <a:gd name="T9" fmla="*/ 30 h 30"/>
                <a:gd name="T10" fmla="*/ 277 w 285"/>
                <a:gd name="T11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85" h="30">
                  <a:moveTo>
                    <a:pt x="277" y="0"/>
                  </a:moveTo>
                  <a:cubicBezTo>
                    <a:pt x="15" y="0"/>
                    <a:pt x="15" y="0"/>
                    <a:pt x="15" y="0"/>
                  </a:cubicBezTo>
                  <a:cubicBezTo>
                    <a:pt x="7" y="0"/>
                    <a:pt x="0" y="7"/>
                    <a:pt x="0" y="15"/>
                  </a:cubicBezTo>
                  <a:cubicBezTo>
                    <a:pt x="0" y="24"/>
                    <a:pt x="7" y="30"/>
                    <a:pt x="15" y="30"/>
                  </a:cubicBezTo>
                  <a:cubicBezTo>
                    <a:pt x="285" y="30"/>
                    <a:pt x="285" y="30"/>
                    <a:pt x="285" y="30"/>
                  </a:cubicBezTo>
                  <a:cubicBezTo>
                    <a:pt x="283" y="20"/>
                    <a:pt x="281" y="10"/>
                    <a:pt x="277" y="0"/>
                  </a:cubicBezTo>
                  <a:close/>
                </a:path>
              </a:pathLst>
            </a:custGeom>
            <a:solidFill>
              <a:srgbClr val="668B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Freeform 36"/>
            <p:cNvSpPr>
              <a:spLocks/>
            </p:cNvSpPr>
            <p:nvPr userDrawn="1"/>
          </p:nvSpPr>
          <p:spPr bwMode="auto">
            <a:xfrm>
              <a:off x="6605588" y="9525"/>
              <a:ext cx="280988" cy="112713"/>
            </a:xfrm>
            <a:custGeom>
              <a:avLst/>
              <a:gdLst>
                <a:gd name="T0" fmla="*/ 60 w 75"/>
                <a:gd name="T1" fmla="*/ 18 h 30"/>
                <a:gd name="T2" fmla="*/ 74 w 75"/>
                <a:gd name="T3" fmla="*/ 0 h 30"/>
                <a:gd name="T4" fmla="*/ 15 w 75"/>
                <a:gd name="T5" fmla="*/ 0 h 30"/>
                <a:gd name="T6" fmla="*/ 0 w 75"/>
                <a:gd name="T7" fmla="*/ 15 h 30"/>
                <a:gd name="T8" fmla="*/ 15 w 75"/>
                <a:gd name="T9" fmla="*/ 30 h 30"/>
                <a:gd name="T10" fmla="*/ 75 w 75"/>
                <a:gd name="T11" fmla="*/ 30 h 30"/>
                <a:gd name="T12" fmla="*/ 60 w 75"/>
                <a:gd name="T13" fmla="*/ 18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5" h="30">
                  <a:moveTo>
                    <a:pt x="60" y="18"/>
                  </a:moveTo>
                  <a:cubicBezTo>
                    <a:pt x="57" y="8"/>
                    <a:pt x="65" y="0"/>
                    <a:pt x="74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7" y="0"/>
                    <a:pt x="0" y="7"/>
                    <a:pt x="0" y="15"/>
                  </a:cubicBezTo>
                  <a:cubicBezTo>
                    <a:pt x="0" y="23"/>
                    <a:pt x="7" y="30"/>
                    <a:pt x="15" y="30"/>
                  </a:cubicBezTo>
                  <a:cubicBezTo>
                    <a:pt x="75" y="30"/>
                    <a:pt x="75" y="30"/>
                    <a:pt x="75" y="30"/>
                  </a:cubicBezTo>
                  <a:cubicBezTo>
                    <a:pt x="68" y="30"/>
                    <a:pt x="61" y="25"/>
                    <a:pt x="60" y="18"/>
                  </a:cubicBezTo>
                  <a:close/>
                </a:path>
              </a:pathLst>
            </a:custGeom>
            <a:solidFill>
              <a:srgbClr val="00AAE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Freeform 37"/>
            <p:cNvSpPr>
              <a:spLocks/>
            </p:cNvSpPr>
            <p:nvPr userDrawn="1"/>
          </p:nvSpPr>
          <p:spPr bwMode="auto">
            <a:xfrm>
              <a:off x="6818313" y="9525"/>
              <a:ext cx="593725" cy="112713"/>
            </a:xfrm>
            <a:custGeom>
              <a:avLst/>
              <a:gdLst>
                <a:gd name="T0" fmla="*/ 138 w 158"/>
                <a:gd name="T1" fmla="*/ 0 h 30"/>
                <a:gd name="T2" fmla="*/ 17 w 158"/>
                <a:gd name="T3" fmla="*/ 0 h 30"/>
                <a:gd name="T4" fmla="*/ 3 w 158"/>
                <a:gd name="T5" fmla="*/ 18 h 30"/>
                <a:gd name="T6" fmla="*/ 18 w 158"/>
                <a:gd name="T7" fmla="*/ 30 h 30"/>
                <a:gd name="T8" fmla="*/ 158 w 158"/>
                <a:gd name="T9" fmla="*/ 30 h 30"/>
                <a:gd name="T10" fmla="*/ 138 w 158"/>
                <a:gd name="T11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8" h="30">
                  <a:moveTo>
                    <a:pt x="138" y="0"/>
                  </a:moveTo>
                  <a:cubicBezTo>
                    <a:pt x="17" y="0"/>
                    <a:pt x="17" y="0"/>
                    <a:pt x="17" y="0"/>
                  </a:cubicBezTo>
                  <a:cubicBezTo>
                    <a:pt x="8" y="0"/>
                    <a:pt x="0" y="8"/>
                    <a:pt x="3" y="18"/>
                  </a:cubicBezTo>
                  <a:cubicBezTo>
                    <a:pt x="4" y="25"/>
                    <a:pt x="11" y="30"/>
                    <a:pt x="18" y="30"/>
                  </a:cubicBezTo>
                  <a:cubicBezTo>
                    <a:pt x="158" y="30"/>
                    <a:pt x="158" y="30"/>
                    <a:pt x="158" y="30"/>
                  </a:cubicBezTo>
                  <a:cubicBezTo>
                    <a:pt x="152" y="19"/>
                    <a:pt x="146" y="9"/>
                    <a:pt x="138" y="0"/>
                  </a:cubicBezTo>
                  <a:close/>
                </a:path>
              </a:pathLst>
            </a:custGeom>
            <a:solidFill>
              <a:srgbClr val="668B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" name="Freeform 38"/>
            <p:cNvSpPr>
              <a:spLocks/>
            </p:cNvSpPr>
            <p:nvPr userDrawn="1"/>
          </p:nvSpPr>
          <p:spPr bwMode="auto">
            <a:xfrm>
              <a:off x="6605588" y="-733425"/>
              <a:ext cx="44450" cy="334963"/>
            </a:xfrm>
            <a:custGeom>
              <a:avLst/>
              <a:gdLst>
                <a:gd name="T0" fmla="*/ 28 w 28"/>
                <a:gd name="T1" fmla="*/ 211 h 211"/>
                <a:gd name="T2" fmla="*/ 0 w 28"/>
                <a:gd name="T3" fmla="*/ 211 h 211"/>
                <a:gd name="T4" fmla="*/ 0 w 28"/>
                <a:gd name="T5" fmla="*/ 0 h 211"/>
                <a:gd name="T6" fmla="*/ 28 w 28"/>
                <a:gd name="T7" fmla="*/ 0 h 211"/>
                <a:gd name="T8" fmla="*/ 28 w 28"/>
                <a:gd name="T9" fmla="*/ 211 h 211"/>
                <a:gd name="T10" fmla="*/ 28 w 28"/>
                <a:gd name="T11" fmla="*/ 211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8" h="211">
                  <a:moveTo>
                    <a:pt x="28" y="211"/>
                  </a:moveTo>
                  <a:lnTo>
                    <a:pt x="0" y="211"/>
                  </a:lnTo>
                  <a:lnTo>
                    <a:pt x="0" y="0"/>
                  </a:lnTo>
                  <a:lnTo>
                    <a:pt x="28" y="0"/>
                  </a:lnTo>
                  <a:lnTo>
                    <a:pt x="28" y="211"/>
                  </a:lnTo>
                  <a:lnTo>
                    <a:pt x="28" y="211"/>
                  </a:lnTo>
                  <a:close/>
                </a:path>
              </a:pathLst>
            </a:custGeom>
            <a:solidFill>
              <a:srgbClr val="004A7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" name="Freeform 39"/>
            <p:cNvSpPr>
              <a:spLocks/>
            </p:cNvSpPr>
            <p:nvPr userDrawn="1"/>
          </p:nvSpPr>
          <p:spPr bwMode="auto">
            <a:xfrm>
              <a:off x="6729413" y="-733425"/>
              <a:ext cx="344488" cy="334963"/>
            </a:xfrm>
            <a:custGeom>
              <a:avLst/>
              <a:gdLst>
                <a:gd name="T0" fmla="*/ 108 w 217"/>
                <a:gd name="T1" fmla="*/ 164 h 211"/>
                <a:gd name="T2" fmla="*/ 108 w 217"/>
                <a:gd name="T3" fmla="*/ 164 h 211"/>
                <a:gd name="T4" fmla="*/ 172 w 217"/>
                <a:gd name="T5" fmla="*/ 0 h 211"/>
                <a:gd name="T6" fmla="*/ 217 w 217"/>
                <a:gd name="T7" fmla="*/ 0 h 211"/>
                <a:gd name="T8" fmla="*/ 217 w 217"/>
                <a:gd name="T9" fmla="*/ 211 h 211"/>
                <a:gd name="T10" fmla="*/ 189 w 217"/>
                <a:gd name="T11" fmla="*/ 211 h 211"/>
                <a:gd name="T12" fmla="*/ 189 w 217"/>
                <a:gd name="T13" fmla="*/ 36 h 211"/>
                <a:gd name="T14" fmla="*/ 186 w 217"/>
                <a:gd name="T15" fmla="*/ 36 h 211"/>
                <a:gd name="T16" fmla="*/ 118 w 217"/>
                <a:gd name="T17" fmla="*/ 211 h 211"/>
                <a:gd name="T18" fmla="*/ 99 w 217"/>
                <a:gd name="T19" fmla="*/ 211 h 211"/>
                <a:gd name="T20" fmla="*/ 30 w 217"/>
                <a:gd name="T21" fmla="*/ 36 h 211"/>
                <a:gd name="T22" fmla="*/ 28 w 217"/>
                <a:gd name="T23" fmla="*/ 36 h 211"/>
                <a:gd name="T24" fmla="*/ 28 w 217"/>
                <a:gd name="T25" fmla="*/ 211 h 211"/>
                <a:gd name="T26" fmla="*/ 0 w 217"/>
                <a:gd name="T27" fmla="*/ 211 h 211"/>
                <a:gd name="T28" fmla="*/ 0 w 217"/>
                <a:gd name="T29" fmla="*/ 0 h 211"/>
                <a:gd name="T30" fmla="*/ 47 w 217"/>
                <a:gd name="T31" fmla="*/ 0 h 211"/>
                <a:gd name="T32" fmla="*/ 108 w 217"/>
                <a:gd name="T33" fmla="*/ 164 h 211"/>
                <a:gd name="T34" fmla="*/ 108 w 217"/>
                <a:gd name="T35" fmla="*/ 164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17" h="211">
                  <a:moveTo>
                    <a:pt x="108" y="164"/>
                  </a:moveTo>
                  <a:lnTo>
                    <a:pt x="108" y="164"/>
                  </a:lnTo>
                  <a:lnTo>
                    <a:pt x="172" y="0"/>
                  </a:lnTo>
                  <a:lnTo>
                    <a:pt x="217" y="0"/>
                  </a:lnTo>
                  <a:lnTo>
                    <a:pt x="217" y="211"/>
                  </a:lnTo>
                  <a:lnTo>
                    <a:pt x="189" y="211"/>
                  </a:lnTo>
                  <a:lnTo>
                    <a:pt x="189" y="36"/>
                  </a:lnTo>
                  <a:lnTo>
                    <a:pt x="186" y="36"/>
                  </a:lnTo>
                  <a:lnTo>
                    <a:pt x="118" y="211"/>
                  </a:lnTo>
                  <a:lnTo>
                    <a:pt x="99" y="211"/>
                  </a:lnTo>
                  <a:lnTo>
                    <a:pt x="30" y="36"/>
                  </a:lnTo>
                  <a:lnTo>
                    <a:pt x="28" y="36"/>
                  </a:lnTo>
                  <a:lnTo>
                    <a:pt x="28" y="211"/>
                  </a:lnTo>
                  <a:lnTo>
                    <a:pt x="0" y="211"/>
                  </a:lnTo>
                  <a:lnTo>
                    <a:pt x="0" y="0"/>
                  </a:lnTo>
                  <a:lnTo>
                    <a:pt x="47" y="0"/>
                  </a:lnTo>
                  <a:lnTo>
                    <a:pt x="108" y="164"/>
                  </a:lnTo>
                  <a:lnTo>
                    <a:pt x="108" y="164"/>
                  </a:lnTo>
                  <a:close/>
                </a:path>
              </a:pathLst>
            </a:custGeom>
            <a:solidFill>
              <a:srgbClr val="004A7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" name="Freeform 40"/>
            <p:cNvSpPr>
              <a:spLocks/>
            </p:cNvSpPr>
            <p:nvPr userDrawn="1"/>
          </p:nvSpPr>
          <p:spPr bwMode="auto">
            <a:xfrm>
              <a:off x="7131051" y="-741363"/>
              <a:ext cx="225425" cy="350838"/>
            </a:xfrm>
            <a:custGeom>
              <a:avLst/>
              <a:gdLst>
                <a:gd name="T0" fmla="*/ 50 w 60"/>
                <a:gd name="T1" fmla="*/ 19 h 93"/>
                <a:gd name="T2" fmla="*/ 43 w 60"/>
                <a:gd name="T3" fmla="*/ 13 h 93"/>
                <a:gd name="T4" fmla="*/ 33 w 60"/>
                <a:gd name="T5" fmla="*/ 10 h 93"/>
                <a:gd name="T6" fmla="*/ 27 w 60"/>
                <a:gd name="T7" fmla="*/ 11 h 93"/>
                <a:gd name="T8" fmla="*/ 21 w 60"/>
                <a:gd name="T9" fmla="*/ 14 h 93"/>
                <a:gd name="T10" fmla="*/ 17 w 60"/>
                <a:gd name="T11" fmla="*/ 18 h 93"/>
                <a:gd name="T12" fmla="*/ 16 w 60"/>
                <a:gd name="T13" fmla="*/ 25 h 93"/>
                <a:gd name="T14" fmla="*/ 17 w 60"/>
                <a:gd name="T15" fmla="*/ 31 h 93"/>
                <a:gd name="T16" fmla="*/ 21 w 60"/>
                <a:gd name="T17" fmla="*/ 35 h 93"/>
                <a:gd name="T18" fmla="*/ 27 w 60"/>
                <a:gd name="T19" fmla="*/ 38 h 93"/>
                <a:gd name="T20" fmla="*/ 34 w 60"/>
                <a:gd name="T21" fmla="*/ 40 h 93"/>
                <a:gd name="T22" fmla="*/ 43 w 60"/>
                <a:gd name="T23" fmla="*/ 44 h 93"/>
                <a:gd name="T24" fmla="*/ 51 w 60"/>
                <a:gd name="T25" fmla="*/ 48 h 93"/>
                <a:gd name="T26" fmla="*/ 58 w 60"/>
                <a:gd name="T27" fmla="*/ 55 h 93"/>
                <a:gd name="T28" fmla="*/ 60 w 60"/>
                <a:gd name="T29" fmla="*/ 66 h 93"/>
                <a:gd name="T30" fmla="*/ 57 w 60"/>
                <a:gd name="T31" fmla="*/ 78 h 93"/>
                <a:gd name="T32" fmla="*/ 50 w 60"/>
                <a:gd name="T33" fmla="*/ 87 h 93"/>
                <a:gd name="T34" fmla="*/ 41 w 60"/>
                <a:gd name="T35" fmla="*/ 92 h 93"/>
                <a:gd name="T36" fmla="*/ 29 w 60"/>
                <a:gd name="T37" fmla="*/ 93 h 93"/>
                <a:gd name="T38" fmla="*/ 13 w 60"/>
                <a:gd name="T39" fmla="*/ 90 h 93"/>
                <a:gd name="T40" fmla="*/ 0 w 60"/>
                <a:gd name="T41" fmla="*/ 80 h 93"/>
                <a:gd name="T42" fmla="*/ 10 w 60"/>
                <a:gd name="T43" fmla="*/ 72 h 93"/>
                <a:gd name="T44" fmla="*/ 18 w 60"/>
                <a:gd name="T45" fmla="*/ 80 h 93"/>
                <a:gd name="T46" fmla="*/ 29 w 60"/>
                <a:gd name="T47" fmla="*/ 83 h 93"/>
                <a:gd name="T48" fmla="*/ 36 w 60"/>
                <a:gd name="T49" fmla="*/ 82 h 93"/>
                <a:gd name="T50" fmla="*/ 41 w 60"/>
                <a:gd name="T51" fmla="*/ 79 h 93"/>
                <a:gd name="T52" fmla="*/ 46 w 60"/>
                <a:gd name="T53" fmla="*/ 74 h 93"/>
                <a:gd name="T54" fmla="*/ 47 w 60"/>
                <a:gd name="T55" fmla="*/ 68 h 93"/>
                <a:gd name="T56" fmla="*/ 46 w 60"/>
                <a:gd name="T57" fmla="*/ 61 h 93"/>
                <a:gd name="T58" fmla="*/ 41 w 60"/>
                <a:gd name="T59" fmla="*/ 56 h 93"/>
                <a:gd name="T60" fmla="*/ 34 w 60"/>
                <a:gd name="T61" fmla="*/ 53 h 93"/>
                <a:gd name="T62" fmla="*/ 26 w 60"/>
                <a:gd name="T63" fmla="*/ 50 h 93"/>
                <a:gd name="T64" fmla="*/ 18 w 60"/>
                <a:gd name="T65" fmla="*/ 47 h 93"/>
                <a:gd name="T66" fmla="*/ 10 w 60"/>
                <a:gd name="T67" fmla="*/ 43 h 93"/>
                <a:gd name="T68" fmla="*/ 5 w 60"/>
                <a:gd name="T69" fmla="*/ 36 h 93"/>
                <a:gd name="T70" fmla="*/ 3 w 60"/>
                <a:gd name="T71" fmla="*/ 25 h 93"/>
                <a:gd name="T72" fmla="*/ 6 w 60"/>
                <a:gd name="T73" fmla="*/ 14 h 93"/>
                <a:gd name="T74" fmla="*/ 13 w 60"/>
                <a:gd name="T75" fmla="*/ 6 h 93"/>
                <a:gd name="T76" fmla="*/ 23 w 60"/>
                <a:gd name="T77" fmla="*/ 1 h 93"/>
                <a:gd name="T78" fmla="*/ 34 w 60"/>
                <a:gd name="T79" fmla="*/ 0 h 93"/>
                <a:gd name="T80" fmla="*/ 48 w 60"/>
                <a:gd name="T81" fmla="*/ 3 h 93"/>
                <a:gd name="T82" fmla="*/ 59 w 60"/>
                <a:gd name="T83" fmla="*/ 10 h 93"/>
                <a:gd name="T84" fmla="*/ 50 w 60"/>
                <a:gd name="T85" fmla="*/ 19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60" h="93">
                  <a:moveTo>
                    <a:pt x="50" y="19"/>
                  </a:moveTo>
                  <a:cubicBezTo>
                    <a:pt x="48" y="16"/>
                    <a:pt x="46" y="14"/>
                    <a:pt x="43" y="13"/>
                  </a:cubicBezTo>
                  <a:cubicBezTo>
                    <a:pt x="40" y="11"/>
                    <a:pt x="37" y="10"/>
                    <a:pt x="33" y="10"/>
                  </a:cubicBezTo>
                  <a:cubicBezTo>
                    <a:pt x="31" y="10"/>
                    <a:pt x="29" y="11"/>
                    <a:pt x="27" y="11"/>
                  </a:cubicBezTo>
                  <a:cubicBezTo>
                    <a:pt x="25" y="12"/>
                    <a:pt x="23" y="13"/>
                    <a:pt x="21" y="14"/>
                  </a:cubicBezTo>
                  <a:cubicBezTo>
                    <a:pt x="20" y="15"/>
                    <a:pt x="18" y="17"/>
                    <a:pt x="17" y="18"/>
                  </a:cubicBezTo>
                  <a:cubicBezTo>
                    <a:pt x="16" y="20"/>
                    <a:pt x="16" y="22"/>
                    <a:pt x="16" y="25"/>
                  </a:cubicBezTo>
                  <a:cubicBezTo>
                    <a:pt x="16" y="27"/>
                    <a:pt x="16" y="29"/>
                    <a:pt x="17" y="31"/>
                  </a:cubicBezTo>
                  <a:cubicBezTo>
                    <a:pt x="18" y="33"/>
                    <a:pt x="19" y="34"/>
                    <a:pt x="21" y="35"/>
                  </a:cubicBezTo>
                  <a:cubicBezTo>
                    <a:pt x="23" y="36"/>
                    <a:pt x="24" y="37"/>
                    <a:pt x="27" y="38"/>
                  </a:cubicBezTo>
                  <a:cubicBezTo>
                    <a:pt x="29" y="39"/>
                    <a:pt x="31" y="40"/>
                    <a:pt x="34" y="40"/>
                  </a:cubicBezTo>
                  <a:cubicBezTo>
                    <a:pt x="37" y="41"/>
                    <a:pt x="40" y="42"/>
                    <a:pt x="43" y="44"/>
                  </a:cubicBezTo>
                  <a:cubicBezTo>
                    <a:pt x="46" y="45"/>
                    <a:pt x="49" y="46"/>
                    <a:pt x="51" y="48"/>
                  </a:cubicBezTo>
                  <a:cubicBezTo>
                    <a:pt x="54" y="50"/>
                    <a:pt x="56" y="53"/>
                    <a:pt x="58" y="55"/>
                  </a:cubicBezTo>
                  <a:cubicBezTo>
                    <a:pt x="59" y="58"/>
                    <a:pt x="60" y="62"/>
                    <a:pt x="60" y="66"/>
                  </a:cubicBezTo>
                  <a:cubicBezTo>
                    <a:pt x="60" y="71"/>
                    <a:pt x="59" y="75"/>
                    <a:pt x="57" y="78"/>
                  </a:cubicBezTo>
                  <a:cubicBezTo>
                    <a:pt x="56" y="82"/>
                    <a:pt x="53" y="85"/>
                    <a:pt x="50" y="87"/>
                  </a:cubicBezTo>
                  <a:cubicBezTo>
                    <a:pt x="48" y="89"/>
                    <a:pt x="44" y="91"/>
                    <a:pt x="41" y="92"/>
                  </a:cubicBezTo>
                  <a:cubicBezTo>
                    <a:pt x="37" y="93"/>
                    <a:pt x="33" y="93"/>
                    <a:pt x="29" y="93"/>
                  </a:cubicBezTo>
                  <a:cubicBezTo>
                    <a:pt x="24" y="93"/>
                    <a:pt x="18" y="92"/>
                    <a:pt x="13" y="90"/>
                  </a:cubicBezTo>
                  <a:cubicBezTo>
                    <a:pt x="8" y="88"/>
                    <a:pt x="3" y="85"/>
                    <a:pt x="0" y="80"/>
                  </a:cubicBezTo>
                  <a:cubicBezTo>
                    <a:pt x="10" y="72"/>
                    <a:pt x="10" y="72"/>
                    <a:pt x="10" y="72"/>
                  </a:cubicBezTo>
                  <a:cubicBezTo>
                    <a:pt x="12" y="75"/>
                    <a:pt x="14" y="78"/>
                    <a:pt x="18" y="80"/>
                  </a:cubicBezTo>
                  <a:cubicBezTo>
                    <a:pt x="21" y="82"/>
                    <a:pt x="25" y="83"/>
                    <a:pt x="29" y="83"/>
                  </a:cubicBezTo>
                  <a:cubicBezTo>
                    <a:pt x="31" y="83"/>
                    <a:pt x="34" y="82"/>
                    <a:pt x="36" y="82"/>
                  </a:cubicBezTo>
                  <a:cubicBezTo>
                    <a:pt x="38" y="81"/>
                    <a:pt x="40" y="80"/>
                    <a:pt x="41" y="79"/>
                  </a:cubicBezTo>
                  <a:cubicBezTo>
                    <a:pt x="43" y="78"/>
                    <a:pt x="45" y="76"/>
                    <a:pt x="46" y="74"/>
                  </a:cubicBezTo>
                  <a:cubicBezTo>
                    <a:pt x="47" y="72"/>
                    <a:pt x="47" y="70"/>
                    <a:pt x="47" y="68"/>
                  </a:cubicBezTo>
                  <a:cubicBezTo>
                    <a:pt x="47" y="65"/>
                    <a:pt x="47" y="63"/>
                    <a:pt x="46" y="61"/>
                  </a:cubicBezTo>
                  <a:cubicBezTo>
                    <a:pt x="44" y="59"/>
                    <a:pt x="43" y="57"/>
                    <a:pt x="41" y="56"/>
                  </a:cubicBezTo>
                  <a:cubicBezTo>
                    <a:pt x="39" y="55"/>
                    <a:pt x="37" y="54"/>
                    <a:pt x="34" y="53"/>
                  </a:cubicBezTo>
                  <a:cubicBezTo>
                    <a:pt x="32" y="52"/>
                    <a:pt x="29" y="51"/>
                    <a:pt x="26" y="50"/>
                  </a:cubicBezTo>
                  <a:cubicBezTo>
                    <a:pt x="23" y="49"/>
                    <a:pt x="20" y="48"/>
                    <a:pt x="18" y="47"/>
                  </a:cubicBezTo>
                  <a:cubicBezTo>
                    <a:pt x="15" y="46"/>
                    <a:pt x="13" y="44"/>
                    <a:pt x="10" y="43"/>
                  </a:cubicBezTo>
                  <a:cubicBezTo>
                    <a:pt x="8" y="41"/>
                    <a:pt x="6" y="38"/>
                    <a:pt x="5" y="36"/>
                  </a:cubicBezTo>
                  <a:cubicBezTo>
                    <a:pt x="4" y="33"/>
                    <a:pt x="3" y="29"/>
                    <a:pt x="3" y="25"/>
                  </a:cubicBezTo>
                  <a:cubicBezTo>
                    <a:pt x="3" y="21"/>
                    <a:pt x="4" y="17"/>
                    <a:pt x="6" y="14"/>
                  </a:cubicBezTo>
                  <a:cubicBezTo>
                    <a:pt x="8" y="11"/>
                    <a:pt x="10" y="8"/>
                    <a:pt x="13" y="6"/>
                  </a:cubicBezTo>
                  <a:cubicBezTo>
                    <a:pt x="16" y="4"/>
                    <a:pt x="19" y="2"/>
                    <a:pt x="23" y="1"/>
                  </a:cubicBezTo>
                  <a:cubicBezTo>
                    <a:pt x="26" y="0"/>
                    <a:pt x="30" y="0"/>
                    <a:pt x="34" y="0"/>
                  </a:cubicBezTo>
                  <a:cubicBezTo>
                    <a:pt x="39" y="0"/>
                    <a:pt x="44" y="1"/>
                    <a:pt x="48" y="3"/>
                  </a:cubicBezTo>
                  <a:cubicBezTo>
                    <a:pt x="53" y="5"/>
                    <a:pt x="56" y="7"/>
                    <a:pt x="59" y="10"/>
                  </a:cubicBezTo>
                  <a:cubicBezTo>
                    <a:pt x="50" y="19"/>
                    <a:pt x="50" y="19"/>
                    <a:pt x="50" y="19"/>
                  </a:cubicBezTo>
                  <a:close/>
                </a:path>
              </a:pathLst>
            </a:custGeom>
            <a:solidFill>
              <a:srgbClr val="004A7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" name="Freeform 41"/>
            <p:cNvSpPr>
              <a:spLocks/>
            </p:cNvSpPr>
            <p:nvPr userDrawn="1"/>
          </p:nvSpPr>
          <p:spPr bwMode="auto">
            <a:xfrm>
              <a:off x="7535863" y="-733425"/>
              <a:ext cx="263525" cy="334963"/>
            </a:xfrm>
            <a:custGeom>
              <a:avLst/>
              <a:gdLst>
                <a:gd name="T0" fmla="*/ 0 w 166"/>
                <a:gd name="T1" fmla="*/ 0 h 211"/>
                <a:gd name="T2" fmla="*/ 29 w 166"/>
                <a:gd name="T3" fmla="*/ 0 h 211"/>
                <a:gd name="T4" fmla="*/ 29 w 166"/>
                <a:gd name="T5" fmla="*/ 88 h 211"/>
                <a:gd name="T6" fmla="*/ 135 w 166"/>
                <a:gd name="T7" fmla="*/ 88 h 211"/>
                <a:gd name="T8" fmla="*/ 135 w 166"/>
                <a:gd name="T9" fmla="*/ 0 h 211"/>
                <a:gd name="T10" fmla="*/ 166 w 166"/>
                <a:gd name="T11" fmla="*/ 0 h 211"/>
                <a:gd name="T12" fmla="*/ 166 w 166"/>
                <a:gd name="T13" fmla="*/ 211 h 211"/>
                <a:gd name="T14" fmla="*/ 135 w 166"/>
                <a:gd name="T15" fmla="*/ 211 h 211"/>
                <a:gd name="T16" fmla="*/ 135 w 166"/>
                <a:gd name="T17" fmla="*/ 114 h 211"/>
                <a:gd name="T18" fmla="*/ 29 w 166"/>
                <a:gd name="T19" fmla="*/ 114 h 211"/>
                <a:gd name="T20" fmla="*/ 29 w 166"/>
                <a:gd name="T21" fmla="*/ 211 h 211"/>
                <a:gd name="T22" fmla="*/ 0 w 166"/>
                <a:gd name="T23" fmla="*/ 211 h 211"/>
                <a:gd name="T24" fmla="*/ 0 w 166"/>
                <a:gd name="T25" fmla="*/ 0 h 211"/>
                <a:gd name="T26" fmla="*/ 0 w 166"/>
                <a:gd name="T27" fmla="*/ 0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66" h="211">
                  <a:moveTo>
                    <a:pt x="0" y="0"/>
                  </a:moveTo>
                  <a:lnTo>
                    <a:pt x="29" y="0"/>
                  </a:lnTo>
                  <a:lnTo>
                    <a:pt x="29" y="88"/>
                  </a:lnTo>
                  <a:lnTo>
                    <a:pt x="135" y="88"/>
                  </a:lnTo>
                  <a:lnTo>
                    <a:pt x="135" y="0"/>
                  </a:lnTo>
                  <a:lnTo>
                    <a:pt x="166" y="0"/>
                  </a:lnTo>
                  <a:lnTo>
                    <a:pt x="166" y="211"/>
                  </a:lnTo>
                  <a:lnTo>
                    <a:pt x="135" y="211"/>
                  </a:lnTo>
                  <a:lnTo>
                    <a:pt x="135" y="114"/>
                  </a:lnTo>
                  <a:lnTo>
                    <a:pt x="29" y="114"/>
                  </a:lnTo>
                  <a:lnTo>
                    <a:pt x="29" y="211"/>
                  </a:lnTo>
                  <a:lnTo>
                    <a:pt x="0" y="21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A7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" name="Freeform 42"/>
            <p:cNvSpPr>
              <a:spLocks noEditPoints="1"/>
            </p:cNvSpPr>
            <p:nvPr userDrawn="1"/>
          </p:nvSpPr>
          <p:spPr bwMode="auto">
            <a:xfrm>
              <a:off x="7840663" y="-627063"/>
              <a:ext cx="225425" cy="236538"/>
            </a:xfrm>
            <a:custGeom>
              <a:avLst/>
              <a:gdLst>
                <a:gd name="T0" fmla="*/ 48 w 60"/>
                <a:gd name="T1" fmla="*/ 26 h 63"/>
                <a:gd name="T2" fmla="*/ 46 w 60"/>
                <a:gd name="T3" fmla="*/ 19 h 63"/>
                <a:gd name="T4" fmla="*/ 43 w 60"/>
                <a:gd name="T5" fmla="*/ 14 h 63"/>
                <a:gd name="T6" fmla="*/ 38 w 60"/>
                <a:gd name="T7" fmla="*/ 11 h 63"/>
                <a:gd name="T8" fmla="*/ 31 w 60"/>
                <a:gd name="T9" fmla="*/ 9 h 63"/>
                <a:gd name="T10" fmla="*/ 24 w 60"/>
                <a:gd name="T11" fmla="*/ 11 h 63"/>
                <a:gd name="T12" fmla="*/ 18 w 60"/>
                <a:gd name="T13" fmla="*/ 14 h 63"/>
                <a:gd name="T14" fmla="*/ 14 w 60"/>
                <a:gd name="T15" fmla="*/ 19 h 63"/>
                <a:gd name="T16" fmla="*/ 12 w 60"/>
                <a:gd name="T17" fmla="*/ 26 h 63"/>
                <a:gd name="T18" fmla="*/ 48 w 60"/>
                <a:gd name="T19" fmla="*/ 26 h 63"/>
                <a:gd name="T20" fmla="*/ 60 w 60"/>
                <a:gd name="T21" fmla="*/ 31 h 63"/>
                <a:gd name="T22" fmla="*/ 60 w 60"/>
                <a:gd name="T23" fmla="*/ 33 h 63"/>
                <a:gd name="T24" fmla="*/ 60 w 60"/>
                <a:gd name="T25" fmla="*/ 35 h 63"/>
                <a:gd name="T26" fmla="*/ 12 w 60"/>
                <a:gd name="T27" fmla="*/ 35 h 63"/>
                <a:gd name="T28" fmla="*/ 14 w 60"/>
                <a:gd name="T29" fmla="*/ 42 h 63"/>
                <a:gd name="T30" fmla="*/ 18 w 60"/>
                <a:gd name="T31" fmla="*/ 48 h 63"/>
                <a:gd name="T32" fmla="*/ 24 w 60"/>
                <a:gd name="T33" fmla="*/ 51 h 63"/>
                <a:gd name="T34" fmla="*/ 32 w 60"/>
                <a:gd name="T35" fmla="*/ 53 h 63"/>
                <a:gd name="T36" fmla="*/ 42 w 60"/>
                <a:gd name="T37" fmla="*/ 50 h 63"/>
                <a:gd name="T38" fmla="*/ 49 w 60"/>
                <a:gd name="T39" fmla="*/ 44 h 63"/>
                <a:gd name="T40" fmla="*/ 57 w 60"/>
                <a:gd name="T41" fmla="*/ 50 h 63"/>
                <a:gd name="T42" fmla="*/ 46 w 60"/>
                <a:gd name="T43" fmla="*/ 60 h 63"/>
                <a:gd name="T44" fmla="*/ 32 w 60"/>
                <a:gd name="T45" fmla="*/ 63 h 63"/>
                <a:gd name="T46" fmla="*/ 19 w 60"/>
                <a:gd name="T47" fmla="*/ 60 h 63"/>
                <a:gd name="T48" fmla="*/ 9 w 60"/>
                <a:gd name="T49" fmla="*/ 54 h 63"/>
                <a:gd name="T50" fmla="*/ 3 w 60"/>
                <a:gd name="T51" fmla="*/ 44 h 63"/>
                <a:gd name="T52" fmla="*/ 0 w 60"/>
                <a:gd name="T53" fmla="*/ 31 h 63"/>
                <a:gd name="T54" fmla="*/ 2 w 60"/>
                <a:gd name="T55" fmla="*/ 19 h 63"/>
                <a:gd name="T56" fmla="*/ 9 w 60"/>
                <a:gd name="T57" fmla="*/ 9 h 63"/>
                <a:gd name="T58" fmla="*/ 19 w 60"/>
                <a:gd name="T59" fmla="*/ 2 h 63"/>
                <a:gd name="T60" fmla="*/ 31 w 60"/>
                <a:gd name="T61" fmla="*/ 0 h 63"/>
                <a:gd name="T62" fmla="*/ 43 w 60"/>
                <a:gd name="T63" fmla="*/ 2 h 63"/>
                <a:gd name="T64" fmla="*/ 52 w 60"/>
                <a:gd name="T65" fmla="*/ 8 h 63"/>
                <a:gd name="T66" fmla="*/ 58 w 60"/>
                <a:gd name="T67" fmla="*/ 18 h 63"/>
                <a:gd name="T68" fmla="*/ 60 w 60"/>
                <a:gd name="T69" fmla="*/ 31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60" h="63">
                  <a:moveTo>
                    <a:pt x="48" y="26"/>
                  </a:moveTo>
                  <a:cubicBezTo>
                    <a:pt x="48" y="24"/>
                    <a:pt x="47" y="22"/>
                    <a:pt x="46" y="19"/>
                  </a:cubicBezTo>
                  <a:cubicBezTo>
                    <a:pt x="46" y="17"/>
                    <a:pt x="45" y="16"/>
                    <a:pt x="43" y="14"/>
                  </a:cubicBezTo>
                  <a:cubicBezTo>
                    <a:pt x="42" y="13"/>
                    <a:pt x="40" y="11"/>
                    <a:pt x="38" y="11"/>
                  </a:cubicBezTo>
                  <a:cubicBezTo>
                    <a:pt x="36" y="10"/>
                    <a:pt x="34" y="9"/>
                    <a:pt x="31" y="9"/>
                  </a:cubicBezTo>
                  <a:cubicBezTo>
                    <a:pt x="28" y="9"/>
                    <a:pt x="26" y="10"/>
                    <a:pt x="24" y="11"/>
                  </a:cubicBezTo>
                  <a:cubicBezTo>
                    <a:pt x="22" y="11"/>
                    <a:pt x="20" y="13"/>
                    <a:pt x="18" y="14"/>
                  </a:cubicBezTo>
                  <a:cubicBezTo>
                    <a:pt x="16" y="16"/>
                    <a:pt x="15" y="17"/>
                    <a:pt x="14" y="19"/>
                  </a:cubicBezTo>
                  <a:cubicBezTo>
                    <a:pt x="13" y="22"/>
                    <a:pt x="12" y="24"/>
                    <a:pt x="12" y="26"/>
                  </a:cubicBezTo>
                  <a:cubicBezTo>
                    <a:pt x="48" y="26"/>
                    <a:pt x="48" y="26"/>
                    <a:pt x="48" y="26"/>
                  </a:cubicBezTo>
                  <a:close/>
                  <a:moveTo>
                    <a:pt x="60" y="31"/>
                  </a:moveTo>
                  <a:cubicBezTo>
                    <a:pt x="60" y="32"/>
                    <a:pt x="60" y="32"/>
                    <a:pt x="60" y="33"/>
                  </a:cubicBezTo>
                  <a:cubicBezTo>
                    <a:pt x="60" y="34"/>
                    <a:pt x="60" y="34"/>
                    <a:pt x="60" y="35"/>
                  </a:cubicBezTo>
                  <a:cubicBezTo>
                    <a:pt x="12" y="35"/>
                    <a:pt x="12" y="35"/>
                    <a:pt x="12" y="35"/>
                  </a:cubicBezTo>
                  <a:cubicBezTo>
                    <a:pt x="12" y="37"/>
                    <a:pt x="13" y="40"/>
                    <a:pt x="14" y="42"/>
                  </a:cubicBezTo>
                  <a:cubicBezTo>
                    <a:pt x="15" y="44"/>
                    <a:pt x="16" y="46"/>
                    <a:pt x="18" y="48"/>
                  </a:cubicBezTo>
                  <a:cubicBezTo>
                    <a:pt x="20" y="49"/>
                    <a:pt x="22" y="51"/>
                    <a:pt x="24" y="51"/>
                  </a:cubicBezTo>
                  <a:cubicBezTo>
                    <a:pt x="26" y="52"/>
                    <a:pt x="29" y="53"/>
                    <a:pt x="32" y="53"/>
                  </a:cubicBezTo>
                  <a:cubicBezTo>
                    <a:pt x="36" y="53"/>
                    <a:pt x="39" y="52"/>
                    <a:pt x="42" y="50"/>
                  </a:cubicBezTo>
                  <a:cubicBezTo>
                    <a:pt x="45" y="48"/>
                    <a:pt x="47" y="46"/>
                    <a:pt x="49" y="44"/>
                  </a:cubicBezTo>
                  <a:cubicBezTo>
                    <a:pt x="57" y="50"/>
                    <a:pt x="57" y="50"/>
                    <a:pt x="57" y="50"/>
                  </a:cubicBezTo>
                  <a:cubicBezTo>
                    <a:pt x="54" y="55"/>
                    <a:pt x="50" y="58"/>
                    <a:pt x="46" y="60"/>
                  </a:cubicBezTo>
                  <a:cubicBezTo>
                    <a:pt x="42" y="62"/>
                    <a:pt x="37" y="63"/>
                    <a:pt x="32" y="63"/>
                  </a:cubicBezTo>
                  <a:cubicBezTo>
                    <a:pt x="27" y="63"/>
                    <a:pt x="23" y="62"/>
                    <a:pt x="19" y="60"/>
                  </a:cubicBezTo>
                  <a:cubicBezTo>
                    <a:pt x="15" y="59"/>
                    <a:pt x="12" y="57"/>
                    <a:pt x="9" y="54"/>
                  </a:cubicBezTo>
                  <a:cubicBezTo>
                    <a:pt x="6" y="51"/>
                    <a:pt x="4" y="48"/>
                    <a:pt x="3" y="44"/>
                  </a:cubicBezTo>
                  <a:cubicBezTo>
                    <a:pt x="1" y="40"/>
                    <a:pt x="0" y="36"/>
                    <a:pt x="0" y="31"/>
                  </a:cubicBezTo>
                  <a:cubicBezTo>
                    <a:pt x="0" y="27"/>
                    <a:pt x="1" y="23"/>
                    <a:pt x="2" y="19"/>
                  </a:cubicBezTo>
                  <a:cubicBezTo>
                    <a:pt x="4" y="15"/>
                    <a:pt x="6" y="12"/>
                    <a:pt x="9" y="9"/>
                  </a:cubicBezTo>
                  <a:cubicBezTo>
                    <a:pt x="12" y="6"/>
                    <a:pt x="15" y="4"/>
                    <a:pt x="19" y="2"/>
                  </a:cubicBezTo>
                  <a:cubicBezTo>
                    <a:pt x="23" y="1"/>
                    <a:pt x="27" y="0"/>
                    <a:pt x="31" y="0"/>
                  </a:cubicBezTo>
                  <a:cubicBezTo>
                    <a:pt x="35" y="0"/>
                    <a:pt x="39" y="1"/>
                    <a:pt x="43" y="2"/>
                  </a:cubicBezTo>
                  <a:cubicBezTo>
                    <a:pt x="46" y="4"/>
                    <a:pt x="49" y="6"/>
                    <a:pt x="52" y="8"/>
                  </a:cubicBezTo>
                  <a:cubicBezTo>
                    <a:pt x="54" y="11"/>
                    <a:pt x="56" y="14"/>
                    <a:pt x="58" y="18"/>
                  </a:cubicBezTo>
                  <a:cubicBezTo>
                    <a:pt x="59" y="22"/>
                    <a:pt x="60" y="26"/>
                    <a:pt x="60" y="31"/>
                  </a:cubicBezTo>
                  <a:close/>
                </a:path>
              </a:pathLst>
            </a:custGeom>
            <a:solidFill>
              <a:srgbClr val="004A7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" name="Freeform 43"/>
            <p:cNvSpPr>
              <a:spLocks noEditPoints="1"/>
            </p:cNvSpPr>
            <p:nvPr userDrawn="1"/>
          </p:nvSpPr>
          <p:spPr bwMode="auto">
            <a:xfrm>
              <a:off x="8102601" y="-627063"/>
              <a:ext cx="203200" cy="236538"/>
            </a:xfrm>
            <a:custGeom>
              <a:avLst/>
              <a:gdLst>
                <a:gd name="T0" fmla="*/ 39 w 54"/>
                <a:gd name="T1" fmla="*/ 33 h 63"/>
                <a:gd name="T2" fmla="*/ 30 w 54"/>
                <a:gd name="T3" fmla="*/ 33 h 63"/>
                <a:gd name="T4" fmla="*/ 21 w 54"/>
                <a:gd name="T5" fmla="*/ 35 h 63"/>
                <a:gd name="T6" fmla="*/ 15 w 54"/>
                <a:gd name="T7" fmla="*/ 38 h 63"/>
                <a:gd name="T8" fmla="*/ 12 w 54"/>
                <a:gd name="T9" fmla="*/ 44 h 63"/>
                <a:gd name="T10" fmla="*/ 14 w 54"/>
                <a:gd name="T11" fmla="*/ 48 h 63"/>
                <a:gd name="T12" fmla="*/ 16 w 54"/>
                <a:gd name="T13" fmla="*/ 51 h 63"/>
                <a:gd name="T14" fmla="*/ 20 w 54"/>
                <a:gd name="T15" fmla="*/ 53 h 63"/>
                <a:gd name="T16" fmla="*/ 25 w 54"/>
                <a:gd name="T17" fmla="*/ 53 h 63"/>
                <a:gd name="T18" fmla="*/ 37 w 54"/>
                <a:gd name="T19" fmla="*/ 48 h 63"/>
                <a:gd name="T20" fmla="*/ 42 w 54"/>
                <a:gd name="T21" fmla="*/ 36 h 63"/>
                <a:gd name="T22" fmla="*/ 42 w 54"/>
                <a:gd name="T23" fmla="*/ 33 h 63"/>
                <a:gd name="T24" fmla="*/ 39 w 54"/>
                <a:gd name="T25" fmla="*/ 33 h 63"/>
                <a:gd name="T26" fmla="*/ 42 w 54"/>
                <a:gd name="T27" fmla="*/ 23 h 63"/>
                <a:gd name="T28" fmla="*/ 38 w 54"/>
                <a:gd name="T29" fmla="*/ 13 h 63"/>
                <a:gd name="T30" fmla="*/ 27 w 54"/>
                <a:gd name="T31" fmla="*/ 10 h 63"/>
                <a:gd name="T32" fmla="*/ 18 w 54"/>
                <a:gd name="T33" fmla="*/ 11 h 63"/>
                <a:gd name="T34" fmla="*/ 10 w 54"/>
                <a:gd name="T35" fmla="*/ 16 h 63"/>
                <a:gd name="T36" fmla="*/ 4 w 54"/>
                <a:gd name="T37" fmla="*/ 9 h 63"/>
                <a:gd name="T38" fmla="*/ 15 w 54"/>
                <a:gd name="T39" fmla="*/ 2 h 63"/>
                <a:gd name="T40" fmla="*/ 28 w 54"/>
                <a:gd name="T41" fmla="*/ 0 h 63"/>
                <a:gd name="T42" fmla="*/ 39 w 54"/>
                <a:gd name="T43" fmla="*/ 2 h 63"/>
                <a:gd name="T44" fmla="*/ 47 w 54"/>
                <a:gd name="T45" fmla="*/ 7 h 63"/>
                <a:gd name="T46" fmla="*/ 52 w 54"/>
                <a:gd name="T47" fmla="*/ 14 h 63"/>
                <a:gd name="T48" fmla="*/ 53 w 54"/>
                <a:gd name="T49" fmla="*/ 23 h 63"/>
                <a:gd name="T50" fmla="*/ 53 w 54"/>
                <a:gd name="T51" fmla="*/ 49 h 63"/>
                <a:gd name="T52" fmla="*/ 53 w 54"/>
                <a:gd name="T53" fmla="*/ 56 h 63"/>
                <a:gd name="T54" fmla="*/ 54 w 54"/>
                <a:gd name="T55" fmla="*/ 61 h 63"/>
                <a:gd name="T56" fmla="*/ 43 w 54"/>
                <a:gd name="T57" fmla="*/ 61 h 63"/>
                <a:gd name="T58" fmla="*/ 42 w 54"/>
                <a:gd name="T59" fmla="*/ 53 h 63"/>
                <a:gd name="T60" fmla="*/ 42 w 54"/>
                <a:gd name="T61" fmla="*/ 53 h 63"/>
                <a:gd name="T62" fmla="*/ 34 w 54"/>
                <a:gd name="T63" fmla="*/ 60 h 63"/>
                <a:gd name="T64" fmla="*/ 22 w 54"/>
                <a:gd name="T65" fmla="*/ 63 h 63"/>
                <a:gd name="T66" fmla="*/ 15 w 54"/>
                <a:gd name="T67" fmla="*/ 62 h 63"/>
                <a:gd name="T68" fmla="*/ 8 w 54"/>
                <a:gd name="T69" fmla="*/ 59 h 63"/>
                <a:gd name="T70" fmla="*/ 3 w 54"/>
                <a:gd name="T71" fmla="*/ 53 h 63"/>
                <a:gd name="T72" fmla="*/ 0 w 54"/>
                <a:gd name="T73" fmla="*/ 44 h 63"/>
                <a:gd name="T74" fmla="*/ 4 w 54"/>
                <a:gd name="T75" fmla="*/ 34 h 63"/>
                <a:gd name="T76" fmla="*/ 14 w 54"/>
                <a:gd name="T77" fmla="*/ 28 h 63"/>
                <a:gd name="T78" fmla="*/ 27 w 54"/>
                <a:gd name="T79" fmla="*/ 25 h 63"/>
                <a:gd name="T80" fmla="*/ 42 w 54"/>
                <a:gd name="T81" fmla="*/ 24 h 63"/>
                <a:gd name="T82" fmla="*/ 42 w 54"/>
                <a:gd name="T83" fmla="*/ 23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54" h="63">
                  <a:moveTo>
                    <a:pt x="39" y="33"/>
                  </a:moveTo>
                  <a:cubicBezTo>
                    <a:pt x="36" y="33"/>
                    <a:pt x="33" y="33"/>
                    <a:pt x="30" y="33"/>
                  </a:cubicBezTo>
                  <a:cubicBezTo>
                    <a:pt x="27" y="33"/>
                    <a:pt x="24" y="34"/>
                    <a:pt x="21" y="35"/>
                  </a:cubicBezTo>
                  <a:cubicBezTo>
                    <a:pt x="19" y="35"/>
                    <a:pt x="17" y="37"/>
                    <a:pt x="15" y="38"/>
                  </a:cubicBezTo>
                  <a:cubicBezTo>
                    <a:pt x="13" y="40"/>
                    <a:pt x="12" y="42"/>
                    <a:pt x="12" y="44"/>
                  </a:cubicBezTo>
                  <a:cubicBezTo>
                    <a:pt x="12" y="46"/>
                    <a:pt x="13" y="47"/>
                    <a:pt x="14" y="48"/>
                  </a:cubicBezTo>
                  <a:cubicBezTo>
                    <a:pt x="14" y="50"/>
                    <a:pt x="15" y="51"/>
                    <a:pt x="16" y="51"/>
                  </a:cubicBezTo>
                  <a:cubicBezTo>
                    <a:pt x="18" y="52"/>
                    <a:pt x="19" y="53"/>
                    <a:pt x="20" y="53"/>
                  </a:cubicBezTo>
                  <a:cubicBezTo>
                    <a:pt x="22" y="53"/>
                    <a:pt x="23" y="53"/>
                    <a:pt x="25" y="53"/>
                  </a:cubicBezTo>
                  <a:cubicBezTo>
                    <a:pt x="30" y="53"/>
                    <a:pt x="34" y="52"/>
                    <a:pt x="37" y="48"/>
                  </a:cubicBezTo>
                  <a:cubicBezTo>
                    <a:pt x="40" y="45"/>
                    <a:pt x="42" y="41"/>
                    <a:pt x="42" y="36"/>
                  </a:cubicBezTo>
                  <a:cubicBezTo>
                    <a:pt x="42" y="33"/>
                    <a:pt x="42" y="33"/>
                    <a:pt x="42" y="33"/>
                  </a:cubicBezTo>
                  <a:cubicBezTo>
                    <a:pt x="39" y="33"/>
                    <a:pt x="39" y="33"/>
                    <a:pt x="39" y="33"/>
                  </a:cubicBezTo>
                  <a:close/>
                  <a:moveTo>
                    <a:pt x="42" y="23"/>
                  </a:moveTo>
                  <a:cubicBezTo>
                    <a:pt x="42" y="18"/>
                    <a:pt x="41" y="15"/>
                    <a:pt x="38" y="13"/>
                  </a:cubicBezTo>
                  <a:cubicBezTo>
                    <a:pt x="35" y="11"/>
                    <a:pt x="32" y="10"/>
                    <a:pt x="27" y="10"/>
                  </a:cubicBezTo>
                  <a:cubicBezTo>
                    <a:pt x="24" y="10"/>
                    <a:pt x="21" y="10"/>
                    <a:pt x="18" y="11"/>
                  </a:cubicBezTo>
                  <a:cubicBezTo>
                    <a:pt x="15" y="13"/>
                    <a:pt x="12" y="14"/>
                    <a:pt x="10" y="16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7" y="6"/>
                    <a:pt x="10" y="4"/>
                    <a:pt x="15" y="2"/>
                  </a:cubicBezTo>
                  <a:cubicBezTo>
                    <a:pt x="19" y="1"/>
                    <a:pt x="23" y="0"/>
                    <a:pt x="28" y="0"/>
                  </a:cubicBezTo>
                  <a:cubicBezTo>
                    <a:pt x="33" y="0"/>
                    <a:pt x="36" y="1"/>
                    <a:pt x="39" y="2"/>
                  </a:cubicBezTo>
                  <a:cubicBezTo>
                    <a:pt x="43" y="3"/>
                    <a:pt x="45" y="5"/>
                    <a:pt x="47" y="7"/>
                  </a:cubicBezTo>
                  <a:cubicBezTo>
                    <a:pt x="49" y="9"/>
                    <a:pt x="51" y="11"/>
                    <a:pt x="52" y="14"/>
                  </a:cubicBezTo>
                  <a:cubicBezTo>
                    <a:pt x="53" y="17"/>
                    <a:pt x="53" y="20"/>
                    <a:pt x="53" y="23"/>
                  </a:cubicBezTo>
                  <a:cubicBezTo>
                    <a:pt x="53" y="49"/>
                    <a:pt x="53" y="49"/>
                    <a:pt x="53" y="49"/>
                  </a:cubicBezTo>
                  <a:cubicBezTo>
                    <a:pt x="53" y="51"/>
                    <a:pt x="53" y="53"/>
                    <a:pt x="53" y="56"/>
                  </a:cubicBezTo>
                  <a:cubicBezTo>
                    <a:pt x="53" y="58"/>
                    <a:pt x="54" y="60"/>
                    <a:pt x="54" y="61"/>
                  </a:cubicBezTo>
                  <a:cubicBezTo>
                    <a:pt x="43" y="61"/>
                    <a:pt x="43" y="61"/>
                    <a:pt x="43" y="61"/>
                  </a:cubicBezTo>
                  <a:cubicBezTo>
                    <a:pt x="43" y="58"/>
                    <a:pt x="42" y="55"/>
                    <a:pt x="42" y="53"/>
                  </a:cubicBezTo>
                  <a:cubicBezTo>
                    <a:pt x="42" y="53"/>
                    <a:pt x="42" y="53"/>
                    <a:pt x="42" y="53"/>
                  </a:cubicBezTo>
                  <a:cubicBezTo>
                    <a:pt x="40" y="56"/>
                    <a:pt x="37" y="58"/>
                    <a:pt x="34" y="60"/>
                  </a:cubicBezTo>
                  <a:cubicBezTo>
                    <a:pt x="30" y="62"/>
                    <a:pt x="27" y="63"/>
                    <a:pt x="22" y="63"/>
                  </a:cubicBezTo>
                  <a:cubicBezTo>
                    <a:pt x="20" y="63"/>
                    <a:pt x="17" y="62"/>
                    <a:pt x="15" y="62"/>
                  </a:cubicBezTo>
                  <a:cubicBezTo>
                    <a:pt x="12" y="61"/>
                    <a:pt x="10" y="60"/>
                    <a:pt x="8" y="59"/>
                  </a:cubicBezTo>
                  <a:cubicBezTo>
                    <a:pt x="6" y="57"/>
                    <a:pt x="4" y="55"/>
                    <a:pt x="3" y="53"/>
                  </a:cubicBezTo>
                  <a:cubicBezTo>
                    <a:pt x="1" y="51"/>
                    <a:pt x="0" y="48"/>
                    <a:pt x="0" y="44"/>
                  </a:cubicBezTo>
                  <a:cubicBezTo>
                    <a:pt x="0" y="40"/>
                    <a:pt x="2" y="36"/>
                    <a:pt x="4" y="34"/>
                  </a:cubicBezTo>
                  <a:cubicBezTo>
                    <a:pt x="7" y="31"/>
                    <a:pt x="10" y="29"/>
                    <a:pt x="14" y="28"/>
                  </a:cubicBezTo>
                  <a:cubicBezTo>
                    <a:pt x="18" y="26"/>
                    <a:pt x="22" y="25"/>
                    <a:pt x="27" y="25"/>
                  </a:cubicBezTo>
                  <a:cubicBezTo>
                    <a:pt x="32" y="24"/>
                    <a:pt x="37" y="24"/>
                    <a:pt x="42" y="24"/>
                  </a:cubicBezTo>
                  <a:cubicBezTo>
                    <a:pt x="42" y="23"/>
                    <a:pt x="42" y="23"/>
                    <a:pt x="42" y="23"/>
                  </a:cubicBezTo>
                  <a:close/>
                </a:path>
              </a:pathLst>
            </a:custGeom>
            <a:solidFill>
              <a:srgbClr val="004A7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" name="Freeform 44"/>
            <p:cNvSpPr>
              <a:spLocks/>
            </p:cNvSpPr>
            <p:nvPr userDrawn="1"/>
          </p:nvSpPr>
          <p:spPr bwMode="auto">
            <a:xfrm>
              <a:off x="8374063" y="-755650"/>
              <a:ext cx="44450" cy="357188"/>
            </a:xfrm>
            <a:custGeom>
              <a:avLst/>
              <a:gdLst>
                <a:gd name="T0" fmla="*/ 28 w 28"/>
                <a:gd name="T1" fmla="*/ 225 h 225"/>
                <a:gd name="T2" fmla="*/ 0 w 28"/>
                <a:gd name="T3" fmla="*/ 225 h 225"/>
                <a:gd name="T4" fmla="*/ 0 w 28"/>
                <a:gd name="T5" fmla="*/ 0 h 225"/>
                <a:gd name="T6" fmla="*/ 28 w 28"/>
                <a:gd name="T7" fmla="*/ 0 h 225"/>
                <a:gd name="T8" fmla="*/ 28 w 28"/>
                <a:gd name="T9" fmla="*/ 225 h 225"/>
                <a:gd name="T10" fmla="*/ 28 w 28"/>
                <a:gd name="T11" fmla="*/ 225 h 2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8" h="225">
                  <a:moveTo>
                    <a:pt x="28" y="225"/>
                  </a:moveTo>
                  <a:lnTo>
                    <a:pt x="0" y="225"/>
                  </a:lnTo>
                  <a:lnTo>
                    <a:pt x="0" y="0"/>
                  </a:lnTo>
                  <a:lnTo>
                    <a:pt x="28" y="0"/>
                  </a:lnTo>
                  <a:lnTo>
                    <a:pt x="28" y="225"/>
                  </a:lnTo>
                  <a:lnTo>
                    <a:pt x="28" y="225"/>
                  </a:lnTo>
                  <a:close/>
                </a:path>
              </a:pathLst>
            </a:custGeom>
            <a:solidFill>
              <a:srgbClr val="004A7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" name="Freeform 45"/>
            <p:cNvSpPr>
              <a:spLocks/>
            </p:cNvSpPr>
            <p:nvPr userDrawn="1"/>
          </p:nvSpPr>
          <p:spPr bwMode="auto">
            <a:xfrm>
              <a:off x="8459788" y="-684213"/>
              <a:ext cx="142875" cy="290513"/>
            </a:xfrm>
            <a:custGeom>
              <a:avLst/>
              <a:gdLst>
                <a:gd name="T0" fmla="*/ 38 w 38"/>
                <a:gd name="T1" fmla="*/ 26 h 77"/>
                <a:gd name="T2" fmla="*/ 23 w 38"/>
                <a:gd name="T3" fmla="*/ 26 h 77"/>
                <a:gd name="T4" fmla="*/ 23 w 38"/>
                <a:gd name="T5" fmla="*/ 57 h 77"/>
                <a:gd name="T6" fmla="*/ 25 w 38"/>
                <a:gd name="T7" fmla="*/ 65 h 77"/>
                <a:gd name="T8" fmla="*/ 31 w 38"/>
                <a:gd name="T9" fmla="*/ 67 h 77"/>
                <a:gd name="T10" fmla="*/ 35 w 38"/>
                <a:gd name="T11" fmla="*/ 67 h 77"/>
                <a:gd name="T12" fmla="*/ 38 w 38"/>
                <a:gd name="T13" fmla="*/ 66 h 77"/>
                <a:gd name="T14" fmla="*/ 38 w 38"/>
                <a:gd name="T15" fmla="*/ 75 h 77"/>
                <a:gd name="T16" fmla="*/ 34 w 38"/>
                <a:gd name="T17" fmla="*/ 77 h 77"/>
                <a:gd name="T18" fmla="*/ 28 w 38"/>
                <a:gd name="T19" fmla="*/ 77 h 77"/>
                <a:gd name="T20" fmla="*/ 15 w 38"/>
                <a:gd name="T21" fmla="*/ 72 h 77"/>
                <a:gd name="T22" fmla="*/ 11 w 38"/>
                <a:gd name="T23" fmla="*/ 59 h 77"/>
                <a:gd name="T24" fmla="*/ 11 w 38"/>
                <a:gd name="T25" fmla="*/ 26 h 77"/>
                <a:gd name="T26" fmla="*/ 0 w 38"/>
                <a:gd name="T27" fmla="*/ 26 h 77"/>
                <a:gd name="T28" fmla="*/ 0 w 38"/>
                <a:gd name="T29" fmla="*/ 17 h 77"/>
                <a:gd name="T30" fmla="*/ 11 w 38"/>
                <a:gd name="T31" fmla="*/ 17 h 77"/>
                <a:gd name="T32" fmla="*/ 11 w 38"/>
                <a:gd name="T33" fmla="*/ 0 h 77"/>
                <a:gd name="T34" fmla="*/ 23 w 38"/>
                <a:gd name="T35" fmla="*/ 0 h 77"/>
                <a:gd name="T36" fmla="*/ 23 w 38"/>
                <a:gd name="T37" fmla="*/ 17 h 77"/>
                <a:gd name="T38" fmla="*/ 38 w 38"/>
                <a:gd name="T39" fmla="*/ 17 h 77"/>
                <a:gd name="T40" fmla="*/ 38 w 38"/>
                <a:gd name="T41" fmla="*/ 26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8" h="77">
                  <a:moveTo>
                    <a:pt x="38" y="26"/>
                  </a:moveTo>
                  <a:cubicBezTo>
                    <a:pt x="23" y="26"/>
                    <a:pt x="23" y="26"/>
                    <a:pt x="23" y="26"/>
                  </a:cubicBezTo>
                  <a:cubicBezTo>
                    <a:pt x="23" y="57"/>
                    <a:pt x="23" y="57"/>
                    <a:pt x="23" y="57"/>
                  </a:cubicBezTo>
                  <a:cubicBezTo>
                    <a:pt x="23" y="61"/>
                    <a:pt x="23" y="63"/>
                    <a:pt x="25" y="65"/>
                  </a:cubicBezTo>
                  <a:cubicBezTo>
                    <a:pt x="26" y="66"/>
                    <a:pt x="28" y="67"/>
                    <a:pt x="31" y="67"/>
                  </a:cubicBezTo>
                  <a:cubicBezTo>
                    <a:pt x="32" y="67"/>
                    <a:pt x="33" y="67"/>
                    <a:pt x="35" y="67"/>
                  </a:cubicBezTo>
                  <a:cubicBezTo>
                    <a:pt x="36" y="67"/>
                    <a:pt x="37" y="66"/>
                    <a:pt x="38" y="66"/>
                  </a:cubicBezTo>
                  <a:cubicBezTo>
                    <a:pt x="38" y="75"/>
                    <a:pt x="38" y="75"/>
                    <a:pt x="38" y="75"/>
                  </a:cubicBezTo>
                  <a:cubicBezTo>
                    <a:pt x="37" y="76"/>
                    <a:pt x="35" y="76"/>
                    <a:pt x="34" y="77"/>
                  </a:cubicBezTo>
                  <a:cubicBezTo>
                    <a:pt x="32" y="77"/>
                    <a:pt x="30" y="77"/>
                    <a:pt x="28" y="77"/>
                  </a:cubicBezTo>
                  <a:cubicBezTo>
                    <a:pt x="23" y="77"/>
                    <a:pt x="18" y="76"/>
                    <a:pt x="15" y="72"/>
                  </a:cubicBezTo>
                  <a:cubicBezTo>
                    <a:pt x="12" y="69"/>
                    <a:pt x="11" y="65"/>
                    <a:pt x="11" y="59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17"/>
                    <a:pt x="0" y="17"/>
                    <a:pt x="0" y="17"/>
                  </a:cubicBezTo>
                  <a:cubicBezTo>
                    <a:pt x="11" y="17"/>
                    <a:pt x="11" y="17"/>
                    <a:pt x="11" y="17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3" y="17"/>
                    <a:pt x="23" y="17"/>
                    <a:pt x="23" y="17"/>
                  </a:cubicBezTo>
                  <a:cubicBezTo>
                    <a:pt x="38" y="17"/>
                    <a:pt x="38" y="17"/>
                    <a:pt x="38" y="17"/>
                  </a:cubicBezTo>
                  <a:cubicBezTo>
                    <a:pt x="38" y="26"/>
                    <a:pt x="38" y="26"/>
                    <a:pt x="38" y="26"/>
                  </a:cubicBezTo>
                  <a:close/>
                </a:path>
              </a:pathLst>
            </a:custGeom>
            <a:solidFill>
              <a:srgbClr val="004A7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" name="Freeform 46"/>
            <p:cNvSpPr>
              <a:spLocks/>
            </p:cNvSpPr>
            <p:nvPr userDrawn="1"/>
          </p:nvSpPr>
          <p:spPr bwMode="auto">
            <a:xfrm>
              <a:off x="8658226" y="-755650"/>
              <a:ext cx="200025" cy="357188"/>
            </a:xfrm>
            <a:custGeom>
              <a:avLst/>
              <a:gdLst>
                <a:gd name="T0" fmla="*/ 12 w 53"/>
                <a:gd name="T1" fmla="*/ 45 h 95"/>
                <a:gd name="T2" fmla="*/ 19 w 53"/>
                <a:gd name="T3" fmla="*/ 37 h 95"/>
                <a:gd name="T4" fmla="*/ 31 w 53"/>
                <a:gd name="T5" fmla="*/ 34 h 95"/>
                <a:gd name="T6" fmla="*/ 41 w 53"/>
                <a:gd name="T7" fmla="*/ 36 h 95"/>
                <a:gd name="T8" fmla="*/ 48 w 53"/>
                <a:gd name="T9" fmla="*/ 41 h 95"/>
                <a:gd name="T10" fmla="*/ 52 w 53"/>
                <a:gd name="T11" fmla="*/ 49 h 95"/>
                <a:gd name="T12" fmla="*/ 53 w 53"/>
                <a:gd name="T13" fmla="*/ 58 h 95"/>
                <a:gd name="T14" fmla="*/ 53 w 53"/>
                <a:gd name="T15" fmla="*/ 95 h 95"/>
                <a:gd name="T16" fmla="*/ 41 w 53"/>
                <a:gd name="T17" fmla="*/ 95 h 95"/>
                <a:gd name="T18" fmla="*/ 41 w 53"/>
                <a:gd name="T19" fmla="*/ 62 h 95"/>
                <a:gd name="T20" fmla="*/ 41 w 53"/>
                <a:gd name="T21" fmla="*/ 55 h 95"/>
                <a:gd name="T22" fmla="*/ 39 w 53"/>
                <a:gd name="T23" fmla="*/ 49 h 95"/>
                <a:gd name="T24" fmla="*/ 34 w 53"/>
                <a:gd name="T25" fmla="*/ 45 h 95"/>
                <a:gd name="T26" fmla="*/ 28 w 53"/>
                <a:gd name="T27" fmla="*/ 44 h 95"/>
                <a:gd name="T28" fmla="*/ 16 w 53"/>
                <a:gd name="T29" fmla="*/ 49 h 95"/>
                <a:gd name="T30" fmla="*/ 12 w 53"/>
                <a:gd name="T31" fmla="*/ 64 h 95"/>
                <a:gd name="T32" fmla="*/ 12 w 53"/>
                <a:gd name="T33" fmla="*/ 95 h 95"/>
                <a:gd name="T34" fmla="*/ 0 w 53"/>
                <a:gd name="T35" fmla="*/ 95 h 95"/>
                <a:gd name="T36" fmla="*/ 0 w 53"/>
                <a:gd name="T37" fmla="*/ 0 h 95"/>
                <a:gd name="T38" fmla="*/ 12 w 53"/>
                <a:gd name="T39" fmla="*/ 0 h 95"/>
                <a:gd name="T40" fmla="*/ 12 w 53"/>
                <a:gd name="T41" fmla="*/ 45 h 95"/>
                <a:gd name="T42" fmla="*/ 12 w 53"/>
                <a:gd name="T43" fmla="*/ 45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53" h="95">
                  <a:moveTo>
                    <a:pt x="12" y="45"/>
                  </a:moveTo>
                  <a:cubicBezTo>
                    <a:pt x="13" y="42"/>
                    <a:pt x="16" y="39"/>
                    <a:pt x="19" y="37"/>
                  </a:cubicBezTo>
                  <a:cubicBezTo>
                    <a:pt x="23" y="35"/>
                    <a:pt x="26" y="34"/>
                    <a:pt x="31" y="34"/>
                  </a:cubicBezTo>
                  <a:cubicBezTo>
                    <a:pt x="35" y="34"/>
                    <a:pt x="38" y="35"/>
                    <a:pt x="41" y="36"/>
                  </a:cubicBezTo>
                  <a:cubicBezTo>
                    <a:pt x="43" y="37"/>
                    <a:pt x="46" y="39"/>
                    <a:pt x="48" y="41"/>
                  </a:cubicBezTo>
                  <a:cubicBezTo>
                    <a:pt x="49" y="43"/>
                    <a:pt x="51" y="46"/>
                    <a:pt x="52" y="49"/>
                  </a:cubicBezTo>
                  <a:cubicBezTo>
                    <a:pt x="53" y="52"/>
                    <a:pt x="53" y="55"/>
                    <a:pt x="53" y="58"/>
                  </a:cubicBezTo>
                  <a:cubicBezTo>
                    <a:pt x="53" y="95"/>
                    <a:pt x="53" y="95"/>
                    <a:pt x="53" y="95"/>
                  </a:cubicBezTo>
                  <a:cubicBezTo>
                    <a:pt x="41" y="95"/>
                    <a:pt x="41" y="95"/>
                    <a:pt x="41" y="95"/>
                  </a:cubicBezTo>
                  <a:cubicBezTo>
                    <a:pt x="41" y="62"/>
                    <a:pt x="41" y="62"/>
                    <a:pt x="41" y="62"/>
                  </a:cubicBezTo>
                  <a:cubicBezTo>
                    <a:pt x="41" y="60"/>
                    <a:pt x="41" y="57"/>
                    <a:pt x="41" y="55"/>
                  </a:cubicBezTo>
                  <a:cubicBezTo>
                    <a:pt x="40" y="53"/>
                    <a:pt x="40" y="51"/>
                    <a:pt x="39" y="49"/>
                  </a:cubicBezTo>
                  <a:cubicBezTo>
                    <a:pt x="38" y="48"/>
                    <a:pt x="36" y="46"/>
                    <a:pt x="34" y="45"/>
                  </a:cubicBezTo>
                  <a:cubicBezTo>
                    <a:pt x="33" y="44"/>
                    <a:pt x="31" y="44"/>
                    <a:pt x="28" y="44"/>
                  </a:cubicBezTo>
                  <a:cubicBezTo>
                    <a:pt x="23" y="44"/>
                    <a:pt x="19" y="46"/>
                    <a:pt x="16" y="49"/>
                  </a:cubicBezTo>
                  <a:cubicBezTo>
                    <a:pt x="13" y="53"/>
                    <a:pt x="12" y="58"/>
                    <a:pt x="12" y="64"/>
                  </a:cubicBezTo>
                  <a:cubicBezTo>
                    <a:pt x="12" y="95"/>
                    <a:pt x="12" y="95"/>
                    <a:pt x="12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2" y="45"/>
                    <a:pt x="12" y="45"/>
                    <a:pt x="12" y="45"/>
                  </a:cubicBezTo>
                  <a:cubicBezTo>
                    <a:pt x="12" y="45"/>
                    <a:pt x="12" y="45"/>
                    <a:pt x="12" y="45"/>
                  </a:cubicBezTo>
                  <a:close/>
                </a:path>
              </a:pathLst>
            </a:custGeom>
            <a:solidFill>
              <a:srgbClr val="004A7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" name="Freeform 47"/>
            <p:cNvSpPr>
              <a:spLocks noEditPoints="1"/>
            </p:cNvSpPr>
            <p:nvPr userDrawn="1"/>
          </p:nvSpPr>
          <p:spPr bwMode="auto">
            <a:xfrm>
              <a:off x="9004301" y="-741363"/>
              <a:ext cx="311150" cy="350838"/>
            </a:xfrm>
            <a:custGeom>
              <a:avLst/>
              <a:gdLst>
                <a:gd name="T0" fmla="*/ 45 w 83"/>
                <a:gd name="T1" fmla="*/ 21 h 93"/>
                <a:gd name="T2" fmla="*/ 42 w 83"/>
                <a:gd name="T3" fmla="*/ 13 h 93"/>
                <a:gd name="T4" fmla="*/ 33 w 83"/>
                <a:gd name="T5" fmla="*/ 10 h 93"/>
                <a:gd name="T6" fmla="*/ 25 w 83"/>
                <a:gd name="T7" fmla="*/ 13 h 93"/>
                <a:gd name="T8" fmla="*/ 21 w 83"/>
                <a:gd name="T9" fmla="*/ 22 h 93"/>
                <a:gd name="T10" fmla="*/ 22 w 83"/>
                <a:gd name="T11" fmla="*/ 26 h 93"/>
                <a:gd name="T12" fmla="*/ 24 w 83"/>
                <a:gd name="T13" fmla="*/ 30 h 93"/>
                <a:gd name="T14" fmla="*/ 27 w 83"/>
                <a:gd name="T15" fmla="*/ 34 h 93"/>
                <a:gd name="T16" fmla="*/ 30 w 83"/>
                <a:gd name="T17" fmla="*/ 37 h 93"/>
                <a:gd name="T18" fmla="*/ 36 w 83"/>
                <a:gd name="T19" fmla="*/ 34 h 93"/>
                <a:gd name="T20" fmla="*/ 40 w 83"/>
                <a:gd name="T21" fmla="*/ 31 h 93"/>
                <a:gd name="T22" fmla="*/ 43 w 83"/>
                <a:gd name="T23" fmla="*/ 26 h 93"/>
                <a:gd name="T24" fmla="*/ 45 w 83"/>
                <a:gd name="T25" fmla="*/ 21 h 93"/>
                <a:gd name="T26" fmla="*/ 26 w 83"/>
                <a:gd name="T27" fmla="*/ 50 h 93"/>
                <a:gd name="T28" fmla="*/ 16 w 83"/>
                <a:gd name="T29" fmla="*/ 56 h 93"/>
                <a:gd name="T30" fmla="*/ 12 w 83"/>
                <a:gd name="T31" fmla="*/ 67 h 93"/>
                <a:gd name="T32" fmla="*/ 14 w 83"/>
                <a:gd name="T33" fmla="*/ 74 h 93"/>
                <a:gd name="T34" fmla="*/ 17 w 83"/>
                <a:gd name="T35" fmla="*/ 79 h 93"/>
                <a:gd name="T36" fmla="*/ 23 w 83"/>
                <a:gd name="T37" fmla="*/ 82 h 93"/>
                <a:gd name="T38" fmla="*/ 29 w 83"/>
                <a:gd name="T39" fmla="*/ 83 h 93"/>
                <a:gd name="T40" fmla="*/ 40 w 83"/>
                <a:gd name="T41" fmla="*/ 80 h 93"/>
                <a:gd name="T42" fmla="*/ 48 w 83"/>
                <a:gd name="T43" fmla="*/ 72 h 93"/>
                <a:gd name="T44" fmla="*/ 26 w 83"/>
                <a:gd name="T45" fmla="*/ 50 h 93"/>
                <a:gd name="T46" fmla="*/ 63 w 83"/>
                <a:gd name="T47" fmla="*/ 70 h 93"/>
                <a:gd name="T48" fmla="*/ 83 w 83"/>
                <a:gd name="T49" fmla="*/ 91 h 93"/>
                <a:gd name="T50" fmla="*/ 67 w 83"/>
                <a:gd name="T51" fmla="*/ 91 h 93"/>
                <a:gd name="T52" fmla="*/ 55 w 83"/>
                <a:gd name="T53" fmla="*/ 79 h 93"/>
                <a:gd name="T54" fmla="*/ 44 w 83"/>
                <a:gd name="T55" fmla="*/ 89 h 93"/>
                <a:gd name="T56" fmla="*/ 29 w 83"/>
                <a:gd name="T57" fmla="*/ 93 h 93"/>
                <a:gd name="T58" fmla="*/ 17 w 83"/>
                <a:gd name="T59" fmla="*/ 91 h 93"/>
                <a:gd name="T60" fmla="*/ 8 w 83"/>
                <a:gd name="T61" fmla="*/ 86 h 93"/>
                <a:gd name="T62" fmla="*/ 2 w 83"/>
                <a:gd name="T63" fmla="*/ 78 h 93"/>
                <a:gd name="T64" fmla="*/ 0 w 83"/>
                <a:gd name="T65" fmla="*/ 68 h 93"/>
                <a:gd name="T66" fmla="*/ 1 w 83"/>
                <a:gd name="T67" fmla="*/ 59 h 93"/>
                <a:gd name="T68" fmla="*/ 6 w 83"/>
                <a:gd name="T69" fmla="*/ 51 h 93"/>
                <a:gd name="T70" fmla="*/ 12 w 83"/>
                <a:gd name="T71" fmla="*/ 46 h 93"/>
                <a:gd name="T72" fmla="*/ 20 w 83"/>
                <a:gd name="T73" fmla="*/ 42 h 93"/>
                <a:gd name="T74" fmla="*/ 12 w 83"/>
                <a:gd name="T75" fmla="*/ 32 h 93"/>
                <a:gd name="T76" fmla="*/ 9 w 83"/>
                <a:gd name="T77" fmla="*/ 21 h 93"/>
                <a:gd name="T78" fmla="*/ 11 w 83"/>
                <a:gd name="T79" fmla="*/ 12 h 93"/>
                <a:gd name="T80" fmla="*/ 17 w 83"/>
                <a:gd name="T81" fmla="*/ 5 h 93"/>
                <a:gd name="T82" fmla="*/ 24 w 83"/>
                <a:gd name="T83" fmla="*/ 1 h 93"/>
                <a:gd name="T84" fmla="*/ 33 w 83"/>
                <a:gd name="T85" fmla="*/ 0 h 93"/>
                <a:gd name="T86" fmla="*/ 42 w 83"/>
                <a:gd name="T87" fmla="*/ 1 h 93"/>
                <a:gd name="T88" fmla="*/ 49 w 83"/>
                <a:gd name="T89" fmla="*/ 5 h 93"/>
                <a:gd name="T90" fmla="*/ 54 w 83"/>
                <a:gd name="T91" fmla="*/ 12 h 93"/>
                <a:gd name="T92" fmla="*/ 56 w 83"/>
                <a:gd name="T93" fmla="*/ 21 h 93"/>
                <a:gd name="T94" fmla="*/ 55 w 83"/>
                <a:gd name="T95" fmla="*/ 29 h 93"/>
                <a:gd name="T96" fmla="*/ 50 w 83"/>
                <a:gd name="T97" fmla="*/ 35 h 93"/>
                <a:gd name="T98" fmla="*/ 44 w 83"/>
                <a:gd name="T99" fmla="*/ 40 h 93"/>
                <a:gd name="T100" fmla="*/ 37 w 83"/>
                <a:gd name="T101" fmla="*/ 44 h 93"/>
                <a:gd name="T102" fmla="*/ 55 w 83"/>
                <a:gd name="T103" fmla="*/ 62 h 93"/>
                <a:gd name="T104" fmla="*/ 66 w 83"/>
                <a:gd name="T105" fmla="*/ 44 h 93"/>
                <a:gd name="T106" fmla="*/ 80 w 83"/>
                <a:gd name="T107" fmla="*/ 44 h 93"/>
                <a:gd name="T108" fmla="*/ 63 w 83"/>
                <a:gd name="T109" fmla="*/ 70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83" h="93">
                  <a:moveTo>
                    <a:pt x="45" y="21"/>
                  </a:moveTo>
                  <a:cubicBezTo>
                    <a:pt x="45" y="18"/>
                    <a:pt x="44" y="15"/>
                    <a:pt x="42" y="13"/>
                  </a:cubicBezTo>
                  <a:cubicBezTo>
                    <a:pt x="39" y="11"/>
                    <a:pt x="37" y="10"/>
                    <a:pt x="33" y="10"/>
                  </a:cubicBezTo>
                  <a:cubicBezTo>
                    <a:pt x="30" y="10"/>
                    <a:pt x="27" y="11"/>
                    <a:pt x="25" y="13"/>
                  </a:cubicBezTo>
                  <a:cubicBezTo>
                    <a:pt x="23" y="15"/>
                    <a:pt x="21" y="18"/>
                    <a:pt x="21" y="22"/>
                  </a:cubicBezTo>
                  <a:cubicBezTo>
                    <a:pt x="21" y="23"/>
                    <a:pt x="22" y="25"/>
                    <a:pt x="22" y="26"/>
                  </a:cubicBezTo>
                  <a:cubicBezTo>
                    <a:pt x="23" y="27"/>
                    <a:pt x="24" y="29"/>
                    <a:pt x="24" y="30"/>
                  </a:cubicBezTo>
                  <a:cubicBezTo>
                    <a:pt x="25" y="32"/>
                    <a:pt x="26" y="33"/>
                    <a:pt x="27" y="34"/>
                  </a:cubicBezTo>
                  <a:cubicBezTo>
                    <a:pt x="28" y="35"/>
                    <a:pt x="29" y="36"/>
                    <a:pt x="30" y="37"/>
                  </a:cubicBezTo>
                  <a:cubicBezTo>
                    <a:pt x="32" y="36"/>
                    <a:pt x="34" y="35"/>
                    <a:pt x="36" y="34"/>
                  </a:cubicBezTo>
                  <a:cubicBezTo>
                    <a:pt x="37" y="33"/>
                    <a:pt x="39" y="32"/>
                    <a:pt x="40" y="31"/>
                  </a:cubicBezTo>
                  <a:cubicBezTo>
                    <a:pt x="42" y="30"/>
                    <a:pt x="43" y="28"/>
                    <a:pt x="43" y="26"/>
                  </a:cubicBezTo>
                  <a:cubicBezTo>
                    <a:pt x="44" y="25"/>
                    <a:pt x="45" y="23"/>
                    <a:pt x="45" y="21"/>
                  </a:cubicBezTo>
                  <a:close/>
                  <a:moveTo>
                    <a:pt x="26" y="50"/>
                  </a:moveTo>
                  <a:cubicBezTo>
                    <a:pt x="22" y="51"/>
                    <a:pt x="19" y="54"/>
                    <a:pt x="16" y="56"/>
                  </a:cubicBezTo>
                  <a:cubicBezTo>
                    <a:pt x="13" y="59"/>
                    <a:pt x="12" y="63"/>
                    <a:pt x="12" y="67"/>
                  </a:cubicBezTo>
                  <a:cubicBezTo>
                    <a:pt x="12" y="70"/>
                    <a:pt x="13" y="72"/>
                    <a:pt x="14" y="74"/>
                  </a:cubicBezTo>
                  <a:cubicBezTo>
                    <a:pt x="14" y="76"/>
                    <a:pt x="16" y="77"/>
                    <a:pt x="17" y="79"/>
                  </a:cubicBezTo>
                  <a:cubicBezTo>
                    <a:pt x="19" y="80"/>
                    <a:pt x="21" y="81"/>
                    <a:pt x="23" y="82"/>
                  </a:cubicBezTo>
                  <a:cubicBezTo>
                    <a:pt x="25" y="82"/>
                    <a:pt x="27" y="83"/>
                    <a:pt x="29" y="83"/>
                  </a:cubicBezTo>
                  <a:cubicBezTo>
                    <a:pt x="33" y="83"/>
                    <a:pt x="37" y="82"/>
                    <a:pt x="40" y="80"/>
                  </a:cubicBezTo>
                  <a:cubicBezTo>
                    <a:pt x="42" y="78"/>
                    <a:pt x="45" y="75"/>
                    <a:pt x="48" y="72"/>
                  </a:cubicBezTo>
                  <a:cubicBezTo>
                    <a:pt x="26" y="50"/>
                    <a:pt x="26" y="50"/>
                    <a:pt x="26" y="50"/>
                  </a:cubicBezTo>
                  <a:close/>
                  <a:moveTo>
                    <a:pt x="63" y="70"/>
                  </a:moveTo>
                  <a:cubicBezTo>
                    <a:pt x="83" y="91"/>
                    <a:pt x="83" y="91"/>
                    <a:pt x="83" y="91"/>
                  </a:cubicBezTo>
                  <a:cubicBezTo>
                    <a:pt x="67" y="91"/>
                    <a:pt x="67" y="91"/>
                    <a:pt x="67" y="91"/>
                  </a:cubicBezTo>
                  <a:cubicBezTo>
                    <a:pt x="55" y="79"/>
                    <a:pt x="55" y="79"/>
                    <a:pt x="55" y="79"/>
                  </a:cubicBezTo>
                  <a:cubicBezTo>
                    <a:pt x="52" y="84"/>
                    <a:pt x="48" y="87"/>
                    <a:pt x="44" y="89"/>
                  </a:cubicBezTo>
                  <a:cubicBezTo>
                    <a:pt x="40" y="92"/>
                    <a:pt x="35" y="93"/>
                    <a:pt x="29" y="93"/>
                  </a:cubicBezTo>
                  <a:cubicBezTo>
                    <a:pt x="25" y="93"/>
                    <a:pt x="21" y="92"/>
                    <a:pt x="17" y="91"/>
                  </a:cubicBezTo>
                  <a:cubicBezTo>
                    <a:pt x="14" y="90"/>
                    <a:pt x="11" y="88"/>
                    <a:pt x="8" y="86"/>
                  </a:cubicBezTo>
                  <a:cubicBezTo>
                    <a:pt x="6" y="84"/>
                    <a:pt x="3" y="81"/>
                    <a:pt x="2" y="78"/>
                  </a:cubicBezTo>
                  <a:cubicBezTo>
                    <a:pt x="0" y="75"/>
                    <a:pt x="0" y="72"/>
                    <a:pt x="0" y="68"/>
                  </a:cubicBezTo>
                  <a:cubicBezTo>
                    <a:pt x="0" y="64"/>
                    <a:pt x="0" y="61"/>
                    <a:pt x="1" y="59"/>
                  </a:cubicBezTo>
                  <a:cubicBezTo>
                    <a:pt x="2" y="56"/>
                    <a:pt x="4" y="54"/>
                    <a:pt x="6" y="51"/>
                  </a:cubicBezTo>
                  <a:cubicBezTo>
                    <a:pt x="8" y="49"/>
                    <a:pt x="10" y="48"/>
                    <a:pt x="12" y="46"/>
                  </a:cubicBezTo>
                  <a:cubicBezTo>
                    <a:pt x="15" y="44"/>
                    <a:pt x="17" y="43"/>
                    <a:pt x="20" y="42"/>
                  </a:cubicBezTo>
                  <a:cubicBezTo>
                    <a:pt x="17" y="39"/>
                    <a:pt x="14" y="36"/>
                    <a:pt x="12" y="32"/>
                  </a:cubicBezTo>
                  <a:cubicBezTo>
                    <a:pt x="10" y="29"/>
                    <a:pt x="9" y="25"/>
                    <a:pt x="9" y="21"/>
                  </a:cubicBezTo>
                  <a:cubicBezTo>
                    <a:pt x="9" y="18"/>
                    <a:pt x="10" y="15"/>
                    <a:pt x="11" y="12"/>
                  </a:cubicBezTo>
                  <a:cubicBezTo>
                    <a:pt x="13" y="9"/>
                    <a:pt x="14" y="7"/>
                    <a:pt x="17" y="5"/>
                  </a:cubicBezTo>
                  <a:cubicBezTo>
                    <a:pt x="19" y="4"/>
                    <a:pt x="21" y="2"/>
                    <a:pt x="24" y="1"/>
                  </a:cubicBezTo>
                  <a:cubicBezTo>
                    <a:pt x="27" y="0"/>
                    <a:pt x="30" y="0"/>
                    <a:pt x="33" y="0"/>
                  </a:cubicBezTo>
                  <a:cubicBezTo>
                    <a:pt x="36" y="0"/>
                    <a:pt x="39" y="0"/>
                    <a:pt x="42" y="1"/>
                  </a:cubicBezTo>
                  <a:cubicBezTo>
                    <a:pt x="45" y="2"/>
                    <a:pt x="47" y="4"/>
                    <a:pt x="49" y="5"/>
                  </a:cubicBezTo>
                  <a:cubicBezTo>
                    <a:pt x="51" y="7"/>
                    <a:pt x="53" y="9"/>
                    <a:pt x="54" y="12"/>
                  </a:cubicBezTo>
                  <a:cubicBezTo>
                    <a:pt x="55" y="14"/>
                    <a:pt x="56" y="17"/>
                    <a:pt x="56" y="21"/>
                  </a:cubicBezTo>
                  <a:cubicBezTo>
                    <a:pt x="56" y="24"/>
                    <a:pt x="56" y="26"/>
                    <a:pt x="55" y="29"/>
                  </a:cubicBezTo>
                  <a:cubicBezTo>
                    <a:pt x="53" y="31"/>
                    <a:pt x="52" y="33"/>
                    <a:pt x="50" y="35"/>
                  </a:cubicBezTo>
                  <a:cubicBezTo>
                    <a:pt x="49" y="37"/>
                    <a:pt x="47" y="39"/>
                    <a:pt x="44" y="40"/>
                  </a:cubicBezTo>
                  <a:cubicBezTo>
                    <a:pt x="42" y="42"/>
                    <a:pt x="40" y="43"/>
                    <a:pt x="37" y="44"/>
                  </a:cubicBezTo>
                  <a:cubicBezTo>
                    <a:pt x="55" y="62"/>
                    <a:pt x="55" y="62"/>
                    <a:pt x="55" y="62"/>
                  </a:cubicBezTo>
                  <a:cubicBezTo>
                    <a:pt x="66" y="44"/>
                    <a:pt x="66" y="44"/>
                    <a:pt x="66" y="44"/>
                  </a:cubicBezTo>
                  <a:cubicBezTo>
                    <a:pt x="80" y="44"/>
                    <a:pt x="80" y="44"/>
                    <a:pt x="80" y="44"/>
                  </a:cubicBezTo>
                  <a:cubicBezTo>
                    <a:pt x="63" y="70"/>
                    <a:pt x="63" y="70"/>
                    <a:pt x="63" y="70"/>
                  </a:cubicBezTo>
                  <a:close/>
                </a:path>
              </a:pathLst>
            </a:custGeom>
            <a:solidFill>
              <a:srgbClr val="004A7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" name="Freeform 48"/>
            <p:cNvSpPr>
              <a:spLocks noEditPoints="1"/>
            </p:cNvSpPr>
            <p:nvPr userDrawn="1"/>
          </p:nvSpPr>
          <p:spPr bwMode="auto">
            <a:xfrm>
              <a:off x="9447213" y="-741363"/>
              <a:ext cx="371475" cy="342900"/>
            </a:xfrm>
            <a:custGeom>
              <a:avLst/>
              <a:gdLst>
                <a:gd name="T0" fmla="*/ 14 w 99"/>
                <a:gd name="T1" fmla="*/ 46 h 91"/>
                <a:gd name="T2" fmla="*/ 16 w 99"/>
                <a:gd name="T3" fmla="*/ 59 h 91"/>
                <a:gd name="T4" fmla="*/ 23 w 99"/>
                <a:gd name="T5" fmla="*/ 70 h 91"/>
                <a:gd name="T6" fmla="*/ 33 w 99"/>
                <a:gd name="T7" fmla="*/ 77 h 91"/>
                <a:gd name="T8" fmla="*/ 46 w 99"/>
                <a:gd name="T9" fmla="*/ 80 h 91"/>
                <a:gd name="T10" fmla="*/ 60 w 99"/>
                <a:gd name="T11" fmla="*/ 77 h 91"/>
                <a:gd name="T12" fmla="*/ 70 w 99"/>
                <a:gd name="T13" fmla="*/ 70 h 91"/>
                <a:gd name="T14" fmla="*/ 77 w 99"/>
                <a:gd name="T15" fmla="*/ 59 h 91"/>
                <a:gd name="T16" fmla="*/ 79 w 99"/>
                <a:gd name="T17" fmla="*/ 46 h 91"/>
                <a:gd name="T18" fmla="*/ 77 w 99"/>
                <a:gd name="T19" fmla="*/ 32 h 91"/>
                <a:gd name="T20" fmla="*/ 70 w 99"/>
                <a:gd name="T21" fmla="*/ 21 h 91"/>
                <a:gd name="T22" fmla="*/ 60 w 99"/>
                <a:gd name="T23" fmla="*/ 14 h 91"/>
                <a:gd name="T24" fmla="*/ 47 w 99"/>
                <a:gd name="T25" fmla="*/ 11 h 91"/>
                <a:gd name="T26" fmla="*/ 33 w 99"/>
                <a:gd name="T27" fmla="*/ 14 h 91"/>
                <a:gd name="T28" fmla="*/ 23 w 99"/>
                <a:gd name="T29" fmla="*/ 21 h 91"/>
                <a:gd name="T30" fmla="*/ 16 w 99"/>
                <a:gd name="T31" fmla="*/ 32 h 91"/>
                <a:gd name="T32" fmla="*/ 14 w 99"/>
                <a:gd name="T33" fmla="*/ 46 h 91"/>
                <a:gd name="T34" fmla="*/ 99 w 99"/>
                <a:gd name="T35" fmla="*/ 91 h 91"/>
                <a:gd name="T36" fmla="*/ 46 w 99"/>
                <a:gd name="T37" fmla="*/ 91 h 91"/>
                <a:gd name="T38" fmla="*/ 28 w 99"/>
                <a:gd name="T39" fmla="*/ 88 h 91"/>
                <a:gd name="T40" fmla="*/ 13 w 99"/>
                <a:gd name="T41" fmla="*/ 79 h 91"/>
                <a:gd name="T42" fmla="*/ 4 w 99"/>
                <a:gd name="T43" fmla="*/ 64 h 91"/>
                <a:gd name="T44" fmla="*/ 0 w 99"/>
                <a:gd name="T45" fmla="*/ 46 h 91"/>
                <a:gd name="T46" fmla="*/ 4 w 99"/>
                <a:gd name="T47" fmla="*/ 27 h 91"/>
                <a:gd name="T48" fmla="*/ 13 w 99"/>
                <a:gd name="T49" fmla="*/ 13 h 91"/>
                <a:gd name="T50" fmla="*/ 28 w 99"/>
                <a:gd name="T51" fmla="*/ 3 h 91"/>
                <a:gd name="T52" fmla="*/ 47 w 99"/>
                <a:gd name="T53" fmla="*/ 0 h 91"/>
                <a:gd name="T54" fmla="*/ 65 w 99"/>
                <a:gd name="T55" fmla="*/ 3 h 91"/>
                <a:gd name="T56" fmla="*/ 79 w 99"/>
                <a:gd name="T57" fmla="*/ 13 h 91"/>
                <a:gd name="T58" fmla="*/ 89 w 99"/>
                <a:gd name="T59" fmla="*/ 27 h 91"/>
                <a:gd name="T60" fmla="*/ 92 w 99"/>
                <a:gd name="T61" fmla="*/ 46 h 91"/>
                <a:gd name="T62" fmla="*/ 87 w 99"/>
                <a:gd name="T63" fmla="*/ 66 h 91"/>
                <a:gd name="T64" fmla="*/ 74 w 99"/>
                <a:gd name="T65" fmla="*/ 80 h 91"/>
                <a:gd name="T66" fmla="*/ 74 w 99"/>
                <a:gd name="T67" fmla="*/ 81 h 91"/>
                <a:gd name="T68" fmla="*/ 99 w 99"/>
                <a:gd name="T69" fmla="*/ 81 h 91"/>
                <a:gd name="T70" fmla="*/ 99 w 99"/>
                <a:gd name="T71" fmla="*/ 91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99" h="91">
                  <a:moveTo>
                    <a:pt x="14" y="46"/>
                  </a:moveTo>
                  <a:cubicBezTo>
                    <a:pt x="14" y="50"/>
                    <a:pt x="14" y="55"/>
                    <a:pt x="16" y="59"/>
                  </a:cubicBezTo>
                  <a:cubicBezTo>
                    <a:pt x="18" y="63"/>
                    <a:pt x="20" y="67"/>
                    <a:pt x="23" y="70"/>
                  </a:cubicBezTo>
                  <a:cubicBezTo>
                    <a:pt x="25" y="73"/>
                    <a:pt x="29" y="76"/>
                    <a:pt x="33" y="77"/>
                  </a:cubicBezTo>
                  <a:cubicBezTo>
                    <a:pt x="37" y="79"/>
                    <a:pt x="41" y="80"/>
                    <a:pt x="46" y="80"/>
                  </a:cubicBezTo>
                  <a:cubicBezTo>
                    <a:pt x="51" y="80"/>
                    <a:pt x="56" y="79"/>
                    <a:pt x="60" y="77"/>
                  </a:cubicBezTo>
                  <a:cubicBezTo>
                    <a:pt x="64" y="76"/>
                    <a:pt x="67" y="73"/>
                    <a:pt x="70" y="70"/>
                  </a:cubicBezTo>
                  <a:cubicBezTo>
                    <a:pt x="73" y="67"/>
                    <a:pt x="75" y="63"/>
                    <a:pt x="77" y="59"/>
                  </a:cubicBezTo>
                  <a:cubicBezTo>
                    <a:pt x="78" y="55"/>
                    <a:pt x="79" y="50"/>
                    <a:pt x="79" y="46"/>
                  </a:cubicBezTo>
                  <a:cubicBezTo>
                    <a:pt x="79" y="41"/>
                    <a:pt x="78" y="36"/>
                    <a:pt x="77" y="32"/>
                  </a:cubicBezTo>
                  <a:cubicBezTo>
                    <a:pt x="75" y="28"/>
                    <a:pt x="73" y="24"/>
                    <a:pt x="70" y="21"/>
                  </a:cubicBezTo>
                  <a:cubicBezTo>
                    <a:pt x="68" y="18"/>
                    <a:pt x="64" y="16"/>
                    <a:pt x="60" y="14"/>
                  </a:cubicBezTo>
                  <a:cubicBezTo>
                    <a:pt x="56" y="12"/>
                    <a:pt x="52" y="11"/>
                    <a:pt x="47" y="11"/>
                  </a:cubicBezTo>
                  <a:cubicBezTo>
                    <a:pt x="42" y="11"/>
                    <a:pt x="37" y="12"/>
                    <a:pt x="33" y="14"/>
                  </a:cubicBezTo>
                  <a:cubicBezTo>
                    <a:pt x="29" y="16"/>
                    <a:pt x="26" y="18"/>
                    <a:pt x="23" y="21"/>
                  </a:cubicBezTo>
                  <a:cubicBezTo>
                    <a:pt x="20" y="24"/>
                    <a:pt x="18" y="28"/>
                    <a:pt x="16" y="32"/>
                  </a:cubicBezTo>
                  <a:cubicBezTo>
                    <a:pt x="14" y="36"/>
                    <a:pt x="14" y="41"/>
                    <a:pt x="14" y="46"/>
                  </a:cubicBezTo>
                  <a:close/>
                  <a:moveTo>
                    <a:pt x="99" y="91"/>
                  </a:moveTo>
                  <a:cubicBezTo>
                    <a:pt x="46" y="91"/>
                    <a:pt x="46" y="91"/>
                    <a:pt x="46" y="91"/>
                  </a:cubicBezTo>
                  <a:cubicBezTo>
                    <a:pt x="40" y="91"/>
                    <a:pt x="33" y="90"/>
                    <a:pt x="28" y="88"/>
                  </a:cubicBezTo>
                  <a:cubicBezTo>
                    <a:pt x="22" y="86"/>
                    <a:pt x="17" y="83"/>
                    <a:pt x="13" y="79"/>
                  </a:cubicBezTo>
                  <a:cubicBezTo>
                    <a:pt x="9" y="75"/>
                    <a:pt x="6" y="70"/>
                    <a:pt x="4" y="64"/>
                  </a:cubicBezTo>
                  <a:cubicBezTo>
                    <a:pt x="1" y="59"/>
                    <a:pt x="0" y="52"/>
                    <a:pt x="0" y="46"/>
                  </a:cubicBezTo>
                  <a:cubicBezTo>
                    <a:pt x="0" y="39"/>
                    <a:pt x="1" y="33"/>
                    <a:pt x="4" y="27"/>
                  </a:cubicBezTo>
                  <a:cubicBezTo>
                    <a:pt x="6" y="22"/>
                    <a:pt x="9" y="17"/>
                    <a:pt x="13" y="13"/>
                  </a:cubicBezTo>
                  <a:cubicBezTo>
                    <a:pt x="18" y="9"/>
                    <a:pt x="22" y="6"/>
                    <a:pt x="28" y="3"/>
                  </a:cubicBezTo>
                  <a:cubicBezTo>
                    <a:pt x="34" y="1"/>
                    <a:pt x="40" y="0"/>
                    <a:pt x="47" y="0"/>
                  </a:cubicBezTo>
                  <a:cubicBezTo>
                    <a:pt x="53" y="0"/>
                    <a:pt x="59" y="1"/>
                    <a:pt x="65" y="3"/>
                  </a:cubicBezTo>
                  <a:cubicBezTo>
                    <a:pt x="70" y="6"/>
                    <a:pt x="75" y="9"/>
                    <a:pt x="79" y="13"/>
                  </a:cubicBezTo>
                  <a:cubicBezTo>
                    <a:pt x="84" y="17"/>
                    <a:pt x="87" y="22"/>
                    <a:pt x="89" y="27"/>
                  </a:cubicBezTo>
                  <a:cubicBezTo>
                    <a:pt x="91" y="33"/>
                    <a:pt x="92" y="39"/>
                    <a:pt x="92" y="46"/>
                  </a:cubicBezTo>
                  <a:cubicBezTo>
                    <a:pt x="92" y="53"/>
                    <a:pt x="91" y="60"/>
                    <a:pt x="87" y="66"/>
                  </a:cubicBezTo>
                  <a:cubicBezTo>
                    <a:pt x="84" y="72"/>
                    <a:pt x="80" y="77"/>
                    <a:pt x="74" y="80"/>
                  </a:cubicBezTo>
                  <a:cubicBezTo>
                    <a:pt x="74" y="81"/>
                    <a:pt x="74" y="81"/>
                    <a:pt x="74" y="81"/>
                  </a:cubicBezTo>
                  <a:cubicBezTo>
                    <a:pt x="99" y="81"/>
                    <a:pt x="99" y="81"/>
                    <a:pt x="99" y="81"/>
                  </a:cubicBezTo>
                  <a:cubicBezTo>
                    <a:pt x="99" y="91"/>
                    <a:pt x="99" y="91"/>
                    <a:pt x="99" y="91"/>
                  </a:cubicBezTo>
                  <a:close/>
                </a:path>
              </a:pathLst>
            </a:custGeom>
            <a:solidFill>
              <a:srgbClr val="004A7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" name="Freeform 49"/>
            <p:cNvSpPr>
              <a:spLocks/>
            </p:cNvSpPr>
            <p:nvPr userDrawn="1"/>
          </p:nvSpPr>
          <p:spPr bwMode="auto">
            <a:xfrm>
              <a:off x="9848851" y="-620713"/>
              <a:ext cx="203200" cy="230188"/>
            </a:xfrm>
            <a:custGeom>
              <a:avLst/>
              <a:gdLst>
                <a:gd name="T0" fmla="*/ 42 w 54"/>
                <a:gd name="T1" fmla="*/ 59 h 61"/>
                <a:gd name="T2" fmla="*/ 42 w 54"/>
                <a:gd name="T3" fmla="*/ 54 h 61"/>
                <a:gd name="T4" fmla="*/ 42 w 54"/>
                <a:gd name="T5" fmla="*/ 49 h 61"/>
                <a:gd name="T6" fmla="*/ 42 w 54"/>
                <a:gd name="T7" fmla="*/ 49 h 61"/>
                <a:gd name="T8" fmla="*/ 34 w 54"/>
                <a:gd name="T9" fmla="*/ 57 h 61"/>
                <a:gd name="T10" fmla="*/ 22 w 54"/>
                <a:gd name="T11" fmla="*/ 61 h 61"/>
                <a:gd name="T12" fmla="*/ 12 w 54"/>
                <a:gd name="T13" fmla="*/ 59 h 61"/>
                <a:gd name="T14" fmla="*/ 5 w 54"/>
                <a:gd name="T15" fmla="*/ 54 h 61"/>
                <a:gd name="T16" fmla="*/ 1 w 54"/>
                <a:gd name="T17" fmla="*/ 46 h 61"/>
                <a:gd name="T18" fmla="*/ 0 w 54"/>
                <a:gd name="T19" fmla="*/ 37 h 61"/>
                <a:gd name="T20" fmla="*/ 0 w 54"/>
                <a:gd name="T21" fmla="*/ 0 h 61"/>
                <a:gd name="T22" fmla="*/ 12 w 54"/>
                <a:gd name="T23" fmla="*/ 0 h 61"/>
                <a:gd name="T24" fmla="*/ 12 w 54"/>
                <a:gd name="T25" fmla="*/ 32 h 61"/>
                <a:gd name="T26" fmla="*/ 12 w 54"/>
                <a:gd name="T27" fmla="*/ 39 h 61"/>
                <a:gd name="T28" fmla="*/ 14 w 54"/>
                <a:gd name="T29" fmla="*/ 45 h 61"/>
                <a:gd name="T30" fmla="*/ 19 w 54"/>
                <a:gd name="T31" fmla="*/ 49 h 61"/>
                <a:gd name="T32" fmla="*/ 25 w 54"/>
                <a:gd name="T33" fmla="*/ 51 h 61"/>
                <a:gd name="T34" fmla="*/ 37 w 54"/>
                <a:gd name="T35" fmla="*/ 45 h 61"/>
                <a:gd name="T36" fmla="*/ 41 w 54"/>
                <a:gd name="T37" fmla="*/ 31 h 61"/>
                <a:gd name="T38" fmla="*/ 41 w 54"/>
                <a:gd name="T39" fmla="*/ 0 h 61"/>
                <a:gd name="T40" fmla="*/ 53 w 54"/>
                <a:gd name="T41" fmla="*/ 0 h 61"/>
                <a:gd name="T42" fmla="*/ 53 w 54"/>
                <a:gd name="T43" fmla="*/ 46 h 61"/>
                <a:gd name="T44" fmla="*/ 53 w 54"/>
                <a:gd name="T45" fmla="*/ 52 h 61"/>
                <a:gd name="T46" fmla="*/ 54 w 54"/>
                <a:gd name="T47" fmla="*/ 59 h 61"/>
                <a:gd name="T48" fmla="*/ 42 w 54"/>
                <a:gd name="T49" fmla="*/ 59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4" h="61">
                  <a:moveTo>
                    <a:pt x="42" y="59"/>
                  </a:moveTo>
                  <a:cubicBezTo>
                    <a:pt x="42" y="58"/>
                    <a:pt x="42" y="56"/>
                    <a:pt x="42" y="54"/>
                  </a:cubicBezTo>
                  <a:cubicBezTo>
                    <a:pt x="42" y="52"/>
                    <a:pt x="42" y="51"/>
                    <a:pt x="42" y="49"/>
                  </a:cubicBezTo>
                  <a:cubicBezTo>
                    <a:pt x="42" y="49"/>
                    <a:pt x="42" y="49"/>
                    <a:pt x="42" y="49"/>
                  </a:cubicBezTo>
                  <a:cubicBezTo>
                    <a:pt x="40" y="52"/>
                    <a:pt x="38" y="55"/>
                    <a:pt x="34" y="57"/>
                  </a:cubicBezTo>
                  <a:cubicBezTo>
                    <a:pt x="31" y="60"/>
                    <a:pt x="27" y="61"/>
                    <a:pt x="22" y="61"/>
                  </a:cubicBezTo>
                  <a:cubicBezTo>
                    <a:pt x="18" y="61"/>
                    <a:pt x="15" y="60"/>
                    <a:pt x="12" y="59"/>
                  </a:cubicBezTo>
                  <a:cubicBezTo>
                    <a:pt x="9" y="58"/>
                    <a:pt x="7" y="56"/>
                    <a:pt x="5" y="54"/>
                  </a:cubicBezTo>
                  <a:cubicBezTo>
                    <a:pt x="4" y="51"/>
                    <a:pt x="2" y="49"/>
                    <a:pt x="1" y="46"/>
                  </a:cubicBezTo>
                  <a:cubicBezTo>
                    <a:pt x="0" y="43"/>
                    <a:pt x="0" y="40"/>
                    <a:pt x="0" y="37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2" y="32"/>
                    <a:pt x="12" y="32"/>
                    <a:pt x="12" y="32"/>
                  </a:cubicBezTo>
                  <a:cubicBezTo>
                    <a:pt x="12" y="35"/>
                    <a:pt x="12" y="37"/>
                    <a:pt x="12" y="39"/>
                  </a:cubicBezTo>
                  <a:cubicBezTo>
                    <a:pt x="13" y="42"/>
                    <a:pt x="13" y="44"/>
                    <a:pt x="14" y="45"/>
                  </a:cubicBezTo>
                  <a:cubicBezTo>
                    <a:pt x="15" y="47"/>
                    <a:pt x="17" y="48"/>
                    <a:pt x="19" y="49"/>
                  </a:cubicBezTo>
                  <a:cubicBezTo>
                    <a:pt x="20" y="50"/>
                    <a:pt x="23" y="51"/>
                    <a:pt x="25" y="51"/>
                  </a:cubicBezTo>
                  <a:cubicBezTo>
                    <a:pt x="30" y="51"/>
                    <a:pt x="34" y="49"/>
                    <a:pt x="37" y="45"/>
                  </a:cubicBezTo>
                  <a:cubicBezTo>
                    <a:pt x="40" y="42"/>
                    <a:pt x="41" y="37"/>
                    <a:pt x="41" y="31"/>
                  </a:cubicBezTo>
                  <a:cubicBezTo>
                    <a:pt x="41" y="0"/>
                    <a:pt x="41" y="0"/>
                    <a:pt x="41" y="0"/>
                  </a:cubicBezTo>
                  <a:cubicBezTo>
                    <a:pt x="53" y="0"/>
                    <a:pt x="53" y="0"/>
                    <a:pt x="53" y="0"/>
                  </a:cubicBezTo>
                  <a:cubicBezTo>
                    <a:pt x="53" y="46"/>
                    <a:pt x="53" y="46"/>
                    <a:pt x="53" y="46"/>
                  </a:cubicBezTo>
                  <a:cubicBezTo>
                    <a:pt x="53" y="48"/>
                    <a:pt x="53" y="50"/>
                    <a:pt x="53" y="52"/>
                  </a:cubicBezTo>
                  <a:cubicBezTo>
                    <a:pt x="53" y="55"/>
                    <a:pt x="53" y="57"/>
                    <a:pt x="54" y="59"/>
                  </a:cubicBezTo>
                  <a:cubicBezTo>
                    <a:pt x="42" y="59"/>
                    <a:pt x="42" y="59"/>
                    <a:pt x="42" y="59"/>
                  </a:cubicBezTo>
                  <a:close/>
                </a:path>
              </a:pathLst>
            </a:custGeom>
            <a:solidFill>
              <a:srgbClr val="004A7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" name="Freeform 50"/>
            <p:cNvSpPr>
              <a:spLocks noEditPoints="1"/>
            </p:cNvSpPr>
            <p:nvPr userDrawn="1"/>
          </p:nvSpPr>
          <p:spPr bwMode="auto">
            <a:xfrm>
              <a:off x="10115551" y="-733425"/>
              <a:ext cx="60325" cy="334963"/>
            </a:xfrm>
            <a:custGeom>
              <a:avLst/>
              <a:gdLst>
                <a:gd name="T0" fmla="*/ 14 w 16"/>
                <a:gd name="T1" fmla="*/ 89 h 89"/>
                <a:gd name="T2" fmla="*/ 2 w 16"/>
                <a:gd name="T3" fmla="*/ 89 h 89"/>
                <a:gd name="T4" fmla="*/ 2 w 16"/>
                <a:gd name="T5" fmla="*/ 30 h 89"/>
                <a:gd name="T6" fmla="*/ 14 w 16"/>
                <a:gd name="T7" fmla="*/ 30 h 89"/>
                <a:gd name="T8" fmla="*/ 14 w 16"/>
                <a:gd name="T9" fmla="*/ 89 h 89"/>
                <a:gd name="T10" fmla="*/ 16 w 16"/>
                <a:gd name="T11" fmla="*/ 8 h 89"/>
                <a:gd name="T12" fmla="*/ 13 w 16"/>
                <a:gd name="T13" fmla="*/ 14 h 89"/>
                <a:gd name="T14" fmla="*/ 8 w 16"/>
                <a:gd name="T15" fmla="*/ 16 h 89"/>
                <a:gd name="T16" fmla="*/ 2 w 16"/>
                <a:gd name="T17" fmla="*/ 13 h 89"/>
                <a:gd name="T18" fmla="*/ 0 w 16"/>
                <a:gd name="T19" fmla="*/ 8 h 89"/>
                <a:gd name="T20" fmla="*/ 2 w 16"/>
                <a:gd name="T21" fmla="*/ 3 h 89"/>
                <a:gd name="T22" fmla="*/ 8 w 16"/>
                <a:gd name="T23" fmla="*/ 0 h 89"/>
                <a:gd name="T24" fmla="*/ 13 w 16"/>
                <a:gd name="T25" fmla="*/ 3 h 89"/>
                <a:gd name="T26" fmla="*/ 16 w 16"/>
                <a:gd name="T27" fmla="*/ 8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6" h="89">
                  <a:moveTo>
                    <a:pt x="14" y="89"/>
                  </a:moveTo>
                  <a:cubicBezTo>
                    <a:pt x="2" y="89"/>
                    <a:pt x="2" y="89"/>
                    <a:pt x="2" y="89"/>
                  </a:cubicBezTo>
                  <a:cubicBezTo>
                    <a:pt x="2" y="30"/>
                    <a:pt x="2" y="30"/>
                    <a:pt x="2" y="30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89"/>
                    <a:pt x="14" y="89"/>
                    <a:pt x="14" y="89"/>
                  </a:cubicBezTo>
                  <a:close/>
                  <a:moveTo>
                    <a:pt x="16" y="8"/>
                  </a:moveTo>
                  <a:cubicBezTo>
                    <a:pt x="16" y="10"/>
                    <a:pt x="15" y="12"/>
                    <a:pt x="13" y="14"/>
                  </a:cubicBezTo>
                  <a:cubicBezTo>
                    <a:pt x="12" y="15"/>
                    <a:pt x="10" y="16"/>
                    <a:pt x="8" y="16"/>
                  </a:cubicBezTo>
                  <a:cubicBezTo>
                    <a:pt x="6" y="16"/>
                    <a:pt x="4" y="15"/>
                    <a:pt x="2" y="13"/>
                  </a:cubicBezTo>
                  <a:cubicBezTo>
                    <a:pt x="1" y="12"/>
                    <a:pt x="0" y="10"/>
                    <a:pt x="0" y="8"/>
                  </a:cubicBezTo>
                  <a:cubicBezTo>
                    <a:pt x="0" y="6"/>
                    <a:pt x="1" y="4"/>
                    <a:pt x="2" y="3"/>
                  </a:cubicBezTo>
                  <a:cubicBezTo>
                    <a:pt x="4" y="1"/>
                    <a:pt x="6" y="0"/>
                    <a:pt x="8" y="0"/>
                  </a:cubicBezTo>
                  <a:cubicBezTo>
                    <a:pt x="10" y="0"/>
                    <a:pt x="12" y="1"/>
                    <a:pt x="13" y="3"/>
                  </a:cubicBezTo>
                  <a:cubicBezTo>
                    <a:pt x="15" y="4"/>
                    <a:pt x="16" y="6"/>
                    <a:pt x="16" y="8"/>
                  </a:cubicBezTo>
                  <a:close/>
                </a:path>
              </a:pathLst>
            </a:custGeom>
            <a:solidFill>
              <a:srgbClr val="004A7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" name="Freeform 51"/>
            <p:cNvSpPr>
              <a:spLocks/>
            </p:cNvSpPr>
            <p:nvPr userDrawn="1"/>
          </p:nvSpPr>
          <p:spPr bwMode="auto">
            <a:xfrm>
              <a:off x="10239376" y="-627063"/>
              <a:ext cx="203200" cy="228600"/>
            </a:xfrm>
            <a:custGeom>
              <a:avLst/>
              <a:gdLst>
                <a:gd name="T0" fmla="*/ 12 w 54"/>
                <a:gd name="T1" fmla="*/ 2 h 61"/>
                <a:gd name="T2" fmla="*/ 12 w 54"/>
                <a:gd name="T3" fmla="*/ 7 h 61"/>
                <a:gd name="T4" fmla="*/ 12 w 54"/>
                <a:gd name="T5" fmla="*/ 11 h 61"/>
                <a:gd name="T6" fmla="*/ 12 w 54"/>
                <a:gd name="T7" fmla="*/ 11 h 61"/>
                <a:gd name="T8" fmla="*/ 16 w 54"/>
                <a:gd name="T9" fmla="*/ 7 h 61"/>
                <a:gd name="T10" fmla="*/ 20 w 54"/>
                <a:gd name="T11" fmla="*/ 3 h 61"/>
                <a:gd name="T12" fmla="*/ 26 w 54"/>
                <a:gd name="T13" fmla="*/ 1 h 61"/>
                <a:gd name="T14" fmla="*/ 32 w 54"/>
                <a:gd name="T15" fmla="*/ 0 h 61"/>
                <a:gd name="T16" fmla="*/ 42 w 54"/>
                <a:gd name="T17" fmla="*/ 2 h 61"/>
                <a:gd name="T18" fmla="*/ 49 w 54"/>
                <a:gd name="T19" fmla="*/ 7 h 61"/>
                <a:gd name="T20" fmla="*/ 53 w 54"/>
                <a:gd name="T21" fmla="*/ 15 h 61"/>
                <a:gd name="T22" fmla="*/ 54 w 54"/>
                <a:gd name="T23" fmla="*/ 24 h 61"/>
                <a:gd name="T24" fmla="*/ 54 w 54"/>
                <a:gd name="T25" fmla="*/ 61 h 61"/>
                <a:gd name="T26" fmla="*/ 42 w 54"/>
                <a:gd name="T27" fmla="*/ 61 h 61"/>
                <a:gd name="T28" fmla="*/ 42 w 54"/>
                <a:gd name="T29" fmla="*/ 28 h 61"/>
                <a:gd name="T30" fmla="*/ 42 w 54"/>
                <a:gd name="T31" fmla="*/ 21 h 61"/>
                <a:gd name="T32" fmla="*/ 40 w 54"/>
                <a:gd name="T33" fmla="*/ 15 h 61"/>
                <a:gd name="T34" fmla="*/ 35 w 54"/>
                <a:gd name="T35" fmla="*/ 11 h 61"/>
                <a:gd name="T36" fmla="*/ 29 w 54"/>
                <a:gd name="T37" fmla="*/ 10 h 61"/>
                <a:gd name="T38" fmla="*/ 17 w 54"/>
                <a:gd name="T39" fmla="*/ 15 h 61"/>
                <a:gd name="T40" fmla="*/ 13 w 54"/>
                <a:gd name="T41" fmla="*/ 29 h 61"/>
                <a:gd name="T42" fmla="*/ 13 w 54"/>
                <a:gd name="T43" fmla="*/ 61 h 61"/>
                <a:gd name="T44" fmla="*/ 1 w 54"/>
                <a:gd name="T45" fmla="*/ 61 h 61"/>
                <a:gd name="T46" fmla="*/ 1 w 54"/>
                <a:gd name="T47" fmla="*/ 14 h 61"/>
                <a:gd name="T48" fmla="*/ 1 w 54"/>
                <a:gd name="T49" fmla="*/ 8 h 61"/>
                <a:gd name="T50" fmla="*/ 0 w 54"/>
                <a:gd name="T51" fmla="*/ 2 h 61"/>
                <a:gd name="T52" fmla="*/ 12 w 54"/>
                <a:gd name="T53" fmla="*/ 2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54" h="61">
                  <a:moveTo>
                    <a:pt x="12" y="2"/>
                  </a:moveTo>
                  <a:cubicBezTo>
                    <a:pt x="12" y="3"/>
                    <a:pt x="12" y="5"/>
                    <a:pt x="12" y="7"/>
                  </a:cubicBezTo>
                  <a:cubicBezTo>
                    <a:pt x="12" y="9"/>
                    <a:pt x="12" y="10"/>
                    <a:pt x="12" y="11"/>
                  </a:cubicBezTo>
                  <a:cubicBezTo>
                    <a:pt x="12" y="11"/>
                    <a:pt x="12" y="11"/>
                    <a:pt x="12" y="11"/>
                  </a:cubicBezTo>
                  <a:cubicBezTo>
                    <a:pt x="13" y="10"/>
                    <a:pt x="14" y="8"/>
                    <a:pt x="16" y="7"/>
                  </a:cubicBezTo>
                  <a:cubicBezTo>
                    <a:pt x="17" y="6"/>
                    <a:pt x="18" y="4"/>
                    <a:pt x="20" y="3"/>
                  </a:cubicBezTo>
                  <a:cubicBezTo>
                    <a:pt x="22" y="2"/>
                    <a:pt x="24" y="1"/>
                    <a:pt x="26" y="1"/>
                  </a:cubicBezTo>
                  <a:cubicBezTo>
                    <a:pt x="28" y="0"/>
                    <a:pt x="30" y="0"/>
                    <a:pt x="32" y="0"/>
                  </a:cubicBezTo>
                  <a:cubicBezTo>
                    <a:pt x="36" y="0"/>
                    <a:pt x="39" y="1"/>
                    <a:pt x="42" y="2"/>
                  </a:cubicBezTo>
                  <a:cubicBezTo>
                    <a:pt x="44" y="3"/>
                    <a:pt x="47" y="5"/>
                    <a:pt x="49" y="7"/>
                  </a:cubicBezTo>
                  <a:cubicBezTo>
                    <a:pt x="50" y="9"/>
                    <a:pt x="52" y="12"/>
                    <a:pt x="53" y="15"/>
                  </a:cubicBezTo>
                  <a:cubicBezTo>
                    <a:pt x="54" y="18"/>
                    <a:pt x="54" y="21"/>
                    <a:pt x="54" y="24"/>
                  </a:cubicBezTo>
                  <a:cubicBezTo>
                    <a:pt x="54" y="61"/>
                    <a:pt x="54" y="61"/>
                    <a:pt x="54" y="61"/>
                  </a:cubicBezTo>
                  <a:cubicBezTo>
                    <a:pt x="42" y="61"/>
                    <a:pt x="42" y="61"/>
                    <a:pt x="42" y="61"/>
                  </a:cubicBezTo>
                  <a:cubicBezTo>
                    <a:pt x="42" y="28"/>
                    <a:pt x="42" y="28"/>
                    <a:pt x="42" y="28"/>
                  </a:cubicBezTo>
                  <a:cubicBezTo>
                    <a:pt x="42" y="26"/>
                    <a:pt x="42" y="23"/>
                    <a:pt x="42" y="21"/>
                  </a:cubicBezTo>
                  <a:cubicBezTo>
                    <a:pt x="41" y="19"/>
                    <a:pt x="41" y="17"/>
                    <a:pt x="40" y="15"/>
                  </a:cubicBezTo>
                  <a:cubicBezTo>
                    <a:pt x="39" y="14"/>
                    <a:pt x="37" y="12"/>
                    <a:pt x="35" y="11"/>
                  </a:cubicBezTo>
                  <a:cubicBezTo>
                    <a:pt x="34" y="10"/>
                    <a:pt x="31" y="10"/>
                    <a:pt x="29" y="10"/>
                  </a:cubicBezTo>
                  <a:cubicBezTo>
                    <a:pt x="24" y="10"/>
                    <a:pt x="20" y="12"/>
                    <a:pt x="17" y="15"/>
                  </a:cubicBezTo>
                  <a:cubicBezTo>
                    <a:pt x="14" y="19"/>
                    <a:pt x="13" y="24"/>
                    <a:pt x="13" y="29"/>
                  </a:cubicBezTo>
                  <a:cubicBezTo>
                    <a:pt x="13" y="61"/>
                    <a:pt x="13" y="61"/>
                    <a:pt x="13" y="61"/>
                  </a:cubicBezTo>
                  <a:cubicBezTo>
                    <a:pt x="1" y="61"/>
                    <a:pt x="1" y="61"/>
                    <a:pt x="1" y="61"/>
                  </a:cubicBezTo>
                  <a:cubicBezTo>
                    <a:pt x="1" y="14"/>
                    <a:pt x="1" y="14"/>
                    <a:pt x="1" y="14"/>
                  </a:cubicBezTo>
                  <a:cubicBezTo>
                    <a:pt x="1" y="13"/>
                    <a:pt x="1" y="11"/>
                    <a:pt x="1" y="8"/>
                  </a:cubicBezTo>
                  <a:cubicBezTo>
                    <a:pt x="1" y="6"/>
                    <a:pt x="1" y="4"/>
                    <a:pt x="0" y="2"/>
                  </a:cubicBezTo>
                  <a:cubicBezTo>
                    <a:pt x="12" y="2"/>
                    <a:pt x="12" y="2"/>
                    <a:pt x="12" y="2"/>
                  </a:cubicBezTo>
                  <a:close/>
                </a:path>
              </a:pathLst>
            </a:custGeom>
            <a:solidFill>
              <a:srgbClr val="004A7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" name="Freeform 52"/>
            <p:cNvSpPr>
              <a:spLocks/>
            </p:cNvSpPr>
            <p:nvPr userDrawn="1"/>
          </p:nvSpPr>
          <p:spPr bwMode="auto">
            <a:xfrm>
              <a:off x="10480676" y="-684213"/>
              <a:ext cx="146050" cy="290513"/>
            </a:xfrm>
            <a:custGeom>
              <a:avLst/>
              <a:gdLst>
                <a:gd name="T0" fmla="*/ 39 w 39"/>
                <a:gd name="T1" fmla="*/ 26 h 77"/>
                <a:gd name="T2" fmla="*/ 23 w 39"/>
                <a:gd name="T3" fmla="*/ 26 h 77"/>
                <a:gd name="T4" fmla="*/ 23 w 39"/>
                <a:gd name="T5" fmla="*/ 57 h 77"/>
                <a:gd name="T6" fmla="*/ 25 w 39"/>
                <a:gd name="T7" fmla="*/ 65 h 77"/>
                <a:gd name="T8" fmla="*/ 31 w 39"/>
                <a:gd name="T9" fmla="*/ 67 h 77"/>
                <a:gd name="T10" fmla="*/ 35 w 39"/>
                <a:gd name="T11" fmla="*/ 67 h 77"/>
                <a:gd name="T12" fmla="*/ 38 w 39"/>
                <a:gd name="T13" fmla="*/ 66 h 77"/>
                <a:gd name="T14" fmla="*/ 39 w 39"/>
                <a:gd name="T15" fmla="*/ 75 h 77"/>
                <a:gd name="T16" fmla="*/ 34 w 39"/>
                <a:gd name="T17" fmla="*/ 77 h 77"/>
                <a:gd name="T18" fmla="*/ 29 w 39"/>
                <a:gd name="T19" fmla="*/ 77 h 77"/>
                <a:gd name="T20" fmla="*/ 16 w 39"/>
                <a:gd name="T21" fmla="*/ 72 h 77"/>
                <a:gd name="T22" fmla="*/ 11 w 39"/>
                <a:gd name="T23" fmla="*/ 59 h 77"/>
                <a:gd name="T24" fmla="*/ 11 w 39"/>
                <a:gd name="T25" fmla="*/ 26 h 77"/>
                <a:gd name="T26" fmla="*/ 0 w 39"/>
                <a:gd name="T27" fmla="*/ 26 h 77"/>
                <a:gd name="T28" fmla="*/ 0 w 39"/>
                <a:gd name="T29" fmla="*/ 17 h 77"/>
                <a:gd name="T30" fmla="*/ 11 w 39"/>
                <a:gd name="T31" fmla="*/ 17 h 77"/>
                <a:gd name="T32" fmla="*/ 11 w 39"/>
                <a:gd name="T33" fmla="*/ 0 h 77"/>
                <a:gd name="T34" fmla="*/ 23 w 39"/>
                <a:gd name="T35" fmla="*/ 0 h 77"/>
                <a:gd name="T36" fmla="*/ 23 w 39"/>
                <a:gd name="T37" fmla="*/ 17 h 77"/>
                <a:gd name="T38" fmla="*/ 39 w 39"/>
                <a:gd name="T39" fmla="*/ 17 h 77"/>
                <a:gd name="T40" fmla="*/ 39 w 39"/>
                <a:gd name="T41" fmla="*/ 26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9" h="77">
                  <a:moveTo>
                    <a:pt x="39" y="26"/>
                  </a:moveTo>
                  <a:cubicBezTo>
                    <a:pt x="23" y="26"/>
                    <a:pt x="23" y="26"/>
                    <a:pt x="23" y="26"/>
                  </a:cubicBezTo>
                  <a:cubicBezTo>
                    <a:pt x="23" y="57"/>
                    <a:pt x="23" y="57"/>
                    <a:pt x="23" y="57"/>
                  </a:cubicBezTo>
                  <a:cubicBezTo>
                    <a:pt x="23" y="61"/>
                    <a:pt x="24" y="63"/>
                    <a:pt x="25" y="65"/>
                  </a:cubicBezTo>
                  <a:cubicBezTo>
                    <a:pt x="26" y="66"/>
                    <a:pt x="28" y="67"/>
                    <a:pt x="31" y="67"/>
                  </a:cubicBezTo>
                  <a:cubicBezTo>
                    <a:pt x="32" y="67"/>
                    <a:pt x="34" y="67"/>
                    <a:pt x="35" y="67"/>
                  </a:cubicBezTo>
                  <a:cubicBezTo>
                    <a:pt x="36" y="67"/>
                    <a:pt x="37" y="66"/>
                    <a:pt x="38" y="66"/>
                  </a:cubicBezTo>
                  <a:cubicBezTo>
                    <a:pt x="39" y="75"/>
                    <a:pt x="39" y="75"/>
                    <a:pt x="39" y="75"/>
                  </a:cubicBezTo>
                  <a:cubicBezTo>
                    <a:pt x="37" y="76"/>
                    <a:pt x="36" y="76"/>
                    <a:pt x="34" y="77"/>
                  </a:cubicBezTo>
                  <a:cubicBezTo>
                    <a:pt x="32" y="77"/>
                    <a:pt x="30" y="77"/>
                    <a:pt x="29" y="77"/>
                  </a:cubicBezTo>
                  <a:cubicBezTo>
                    <a:pt x="23" y="77"/>
                    <a:pt x="19" y="76"/>
                    <a:pt x="16" y="72"/>
                  </a:cubicBezTo>
                  <a:cubicBezTo>
                    <a:pt x="13" y="69"/>
                    <a:pt x="11" y="65"/>
                    <a:pt x="11" y="59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17"/>
                    <a:pt x="0" y="17"/>
                    <a:pt x="0" y="17"/>
                  </a:cubicBezTo>
                  <a:cubicBezTo>
                    <a:pt x="11" y="17"/>
                    <a:pt x="11" y="17"/>
                    <a:pt x="11" y="17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3" y="17"/>
                    <a:pt x="23" y="17"/>
                    <a:pt x="23" y="17"/>
                  </a:cubicBezTo>
                  <a:cubicBezTo>
                    <a:pt x="39" y="17"/>
                    <a:pt x="39" y="17"/>
                    <a:pt x="39" y="17"/>
                  </a:cubicBezTo>
                  <a:cubicBezTo>
                    <a:pt x="39" y="26"/>
                    <a:pt x="39" y="26"/>
                    <a:pt x="39" y="26"/>
                  </a:cubicBezTo>
                  <a:close/>
                </a:path>
              </a:pathLst>
            </a:custGeom>
            <a:solidFill>
              <a:srgbClr val="004A7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" name="Freeform 53"/>
            <p:cNvSpPr>
              <a:spLocks noEditPoints="1"/>
            </p:cNvSpPr>
            <p:nvPr userDrawn="1"/>
          </p:nvSpPr>
          <p:spPr bwMode="auto">
            <a:xfrm>
              <a:off x="10660063" y="-733425"/>
              <a:ext cx="60325" cy="334963"/>
            </a:xfrm>
            <a:custGeom>
              <a:avLst/>
              <a:gdLst>
                <a:gd name="T0" fmla="*/ 14 w 16"/>
                <a:gd name="T1" fmla="*/ 89 h 89"/>
                <a:gd name="T2" fmla="*/ 2 w 16"/>
                <a:gd name="T3" fmla="*/ 89 h 89"/>
                <a:gd name="T4" fmla="*/ 2 w 16"/>
                <a:gd name="T5" fmla="*/ 30 h 89"/>
                <a:gd name="T6" fmla="*/ 14 w 16"/>
                <a:gd name="T7" fmla="*/ 30 h 89"/>
                <a:gd name="T8" fmla="*/ 14 w 16"/>
                <a:gd name="T9" fmla="*/ 89 h 89"/>
                <a:gd name="T10" fmla="*/ 16 w 16"/>
                <a:gd name="T11" fmla="*/ 8 h 89"/>
                <a:gd name="T12" fmla="*/ 14 w 16"/>
                <a:gd name="T13" fmla="*/ 14 h 89"/>
                <a:gd name="T14" fmla="*/ 8 w 16"/>
                <a:gd name="T15" fmla="*/ 16 h 89"/>
                <a:gd name="T16" fmla="*/ 2 w 16"/>
                <a:gd name="T17" fmla="*/ 13 h 89"/>
                <a:gd name="T18" fmla="*/ 0 w 16"/>
                <a:gd name="T19" fmla="*/ 8 h 89"/>
                <a:gd name="T20" fmla="*/ 2 w 16"/>
                <a:gd name="T21" fmla="*/ 3 h 89"/>
                <a:gd name="T22" fmla="*/ 8 w 16"/>
                <a:gd name="T23" fmla="*/ 0 h 89"/>
                <a:gd name="T24" fmla="*/ 14 w 16"/>
                <a:gd name="T25" fmla="*/ 3 h 89"/>
                <a:gd name="T26" fmla="*/ 16 w 16"/>
                <a:gd name="T27" fmla="*/ 8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6" h="89">
                  <a:moveTo>
                    <a:pt x="14" y="89"/>
                  </a:moveTo>
                  <a:cubicBezTo>
                    <a:pt x="2" y="89"/>
                    <a:pt x="2" y="89"/>
                    <a:pt x="2" y="89"/>
                  </a:cubicBezTo>
                  <a:cubicBezTo>
                    <a:pt x="2" y="30"/>
                    <a:pt x="2" y="30"/>
                    <a:pt x="2" y="30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89"/>
                    <a:pt x="14" y="89"/>
                    <a:pt x="14" y="89"/>
                  </a:cubicBezTo>
                  <a:close/>
                  <a:moveTo>
                    <a:pt x="16" y="8"/>
                  </a:moveTo>
                  <a:cubicBezTo>
                    <a:pt x="16" y="10"/>
                    <a:pt x="15" y="12"/>
                    <a:pt x="14" y="14"/>
                  </a:cubicBezTo>
                  <a:cubicBezTo>
                    <a:pt x="12" y="15"/>
                    <a:pt x="10" y="16"/>
                    <a:pt x="8" y="16"/>
                  </a:cubicBezTo>
                  <a:cubicBezTo>
                    <a:pt x="6" y="16"/>
                    <a:pt x="4" y="15"/>
                    <a:pt x="2" y="13"/>
                  </a:cubicBezTo>
                  <a:cubicBezTo>
                    <a:pt x="1" y="12"/>
                    <a:pt x="0" y="10"/>
                    <a:pt x="0" y="8"/>
                  </a:cubicBezTo>
                  <a:cubicBezTo>
                    <a:pt x="0" y="6"/>
                    <a:pt x="1" y="4"/>
                    <a:pt x="2" y="3"/>
                  </a:cubicBezTo>
                  <a:cubicBezTo>
                    <a:pt x="4" y="1"/>
                    <a:pt x="6" y="0"/>
                    <a:pt x="8" y="0"/>
                  </a:cubicBezTo>
                  <a:cubicBezTo>
                    <a:pt x="10" y="0"/>
                    <a:pt x="12" y="1"/>
                    <a:pt x="14" y="3"/>
                  </a:cubicBezTo>
                  <a:cubicBezTo>
                    <a:pt x="15" y="4"/>
                    <a:pt x="16" y="6"/>
                    <a:pt x="16" y="8"/>
                  </a:cubicBezTo>
                  <a:close/>
                </a:path>
              </a:pathLst>
            </a:custGeom>
            <a:solidFill>
              <a:srgbClr val="004A7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" name="Freeform 54"/>
            <p:cNvSpPr>
              <a:spLocks/>
            </p:cNvSpPr>
            <p:nvPr userDrawn="1"/>
          </p:nvSpPr>
          <p:spPr bwMode="auto">
            <a:xfrm>
              <a:off x="10788651" y="-755650"/>
              <a:ext cx="44450" cy="357188"/>
            </a:xfrm>
            <a:custGeom>
              <a:avLst/>
              <a:gdLst>
                <a:gd name="T0" fmla="*/ 28 w 28"/>
                <a:gd name="T1" fmla="*/ 225 h 225"/>
                <a:gd name="T2" fmla="*/ 0 w 28"/>
                <a:gd name="T3" fmla="*/ 225 h 225"/>
                <a:gd name="T4" fmla="*/ 0 w 28"/>
                <a:gd name="T5" fmla="*/ 0 h 225"/>
                <a:gd name="T6" fmla="*/ 28 w 28"/>
                <a:gd name="T7" fmla="*/ 0 h 225"/>
                <a:gd name="T8" fmla="*/ 28 w 28"/>
                <a:gd name="T9" fmla="*/ 225 h 225"/>
                <a:gd name="T10" fmla="*/ 28 w 28"/>
                <a:gd name="T11" fmla="*/ 225 h 2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8" h="225">
                  <a:moveTo>
                    <a:pt x="28" y="225"/>
                  </a:moveTo>
                  <a:lnTo>
                    <a:pt x="0" y="225"/>
                  </a:lnTo>
                  <a:lnTo>
                    <a:pt x="0" y="0"/>
                  </a:lnTo>
                  <a:lnTo>
                    <a:pt x="28" y="0"/>
                  </a:lnTo>
                  <a:lnTo>
                    <a:pt x="28" y="225"/>
                  </a:lnTo>
                  <a:lnTo>
                    <a:pt x="28" y="225"/>
                  </a:lnTo>
                  <a:close/>
                </a:path>
              </a:pathLst>
            </a:custGeom>
            <a:solidFill>
              <a:srgbClr val="004A7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" name="Freeform 55"/>
            <p:cNvSpPr>
              <a:spLocks noEditPoints="1"/>
            </p:cNvSpPr>
            <p:nvPr userDrawn="1"/>
          </p:nvSpPr>
          <p:spPr bwMode="auto">
            <a:xfrm>
              <a:off x="10885488" y="-627063"/>
              <a:ext cx="222250" cy="236538"/>
            </a:xfrm>
            <a:custGeom>
              <a:avLst/>
              <a:gdLst>
                <a:gd name="T0" fmla="*/ 47 w 59"/>
                <a:gd name="T1" fmla="*/ 26 h 63"/>
                <a:gd name="T2" fmla="*/ 46 w 59"/>
                <a:gd name="T3" fmla="*/ 19 h 63"/>
                <a:gd name="T4" fmla="*/ 43 w 59"/>
                <a:gd name="T5" fmla="*/ 14 h 63"/>
                <a:gd name="T6" fmla="*/ 38 w 59"/>
                <a:gd name="T7" fmla="*/ 11 h 63"/>
                <a:gd name="T8" fmla="*/ 31 w 59"/>
                <a:gd name="T9" fmla="*/ 9 h 63"/>
                <a:gd name="T10" fmla="*/ 24 w 59"/>
                <a:gd name="T11" fmla="*/ 11 h 63"/>
                <a:gd name="T12" fmla="*/ 18 w 59"/>
                <a:gd name="T13" fmla="*/ 14 h 63"/>
                <a:gd name="T14" fmla="*/ 14 w 59"/>
                <a:gd name="T15" fmla="*/ 19 h 63"/>
                <a:gd name="T16" fmla="*/ 12 w 59"/>
                <a:gd name="T17" fmla="*/ 26 h 63"/>
                <a:gd name="T18" fmla="*/ 47 w 59"/>
                <a:gd name="T19" fmla="*/ 26 h 63"/>
                <a:gd name="T20" fmla="*/ 59 w 59"/>
                <a:gd name="T21" fmla="*/ 31 h 63"/>
                <a:gd name="T22" fmla="*/ 59 w 59"/>
                <a:gd name="T23" fmla="*/ 33 h 63"/>
                <a:gd name="T24" fmla="*/ 59 w 59"/>
                <a:gd name="T25" fmla="*/ 35 h 63"/>
                <a:gd name="T26" fmla="*/ 12 w 59"/>
                <a:gd name="T27" fmla="*/ 35 h 63"/>
                <a:gd name="T28" fmla="*/ 14 w 59"/>
                <a:gd name="T29" fmla="*/ 42 h 63"/>
                <a:gd name="T30" fmla="*/ 18 w 59"/>
                <a:gd name="T31" fmla="*/ 48 h 63"/>
                <a:gd name="T32" fmla="*/ 24 w 59"/>
                <a:gd name="T33" fmla="*/ 51 h 63"/>
                <a:gd name="T34" fmla="*/ 31 w 59"/>
                <a:gd name="T35" fmla="*/ 53 h 63"/>
                <a:gd name="T36" fmla="*/ 42 w 59"/>
                <a:gd name="T37" fmla="*/ 50 h 63"/>
                <a:gd name="T38" fmla="*/ 49 w 59"/>
                <a:gd name="T39" fmla="*/ 44 h 63"/>
                <a:gd name="T40" fmla="*/ 57 w 59"/>
                <a:gd name="T41" fmla="*/ 50 h 63"/>
                <a:gd name="T42" fmla="*/ 46 w 59"/>
                <a:gd name="T43" fmla="*/ 60 h 63"/>
                <a:gd name="T44" fmla="*/ 31 w 59"/>
                <a:gd name="T45" fmla="*/ 63 h 63"/>
                <a:gd name="T46" fmla="*/ 19 w 59"/>
                <a:gd name="T47" fmla="*/ 60 h 63"/>
                <a:gd name="T48" fmla="*/ 9 w 59"/>
                <a:gd name="T49" fmla="*/ 54 h 63"/>
                <a:gd name="T50" fmla="*/ 2 w 59"/>
                <a:gd name="T51" fmla="*/ 44 h 63"/>
                <a:gd name="T52" fmla="*/ 0 w 59"/>
                <a:gd name="T53" fmla="*/ 31 h 63"/>
                <a:gd name="T54" fmla="*/ 2 w 59"/>
                <a:gd name="T55" fmla="*/ 19 h 63"/>
                <a:gd name="T56" fmla="*/ 9 w 59"/>
                <a:gd name="T57" fmla="*/ 9 h 63"/>
                <a:gd name="T58" fmla="*/ 18 w 59"/>
                <a:gd name="T59" fmla="*/ 2 h 63"/>
                <a:gd name="T60" fmla="*/ 31 w 59"/>
                <a:gd name="T61" fmla="*/ 0 h 63"/>
                <a:gd name="T62" fmla="*/ 43 w 59"/>
                <a:gd name="T63" fmla="*/ 2 h 63"/>
                <a:gd name="T64" fmla="*/ 52 w 59"/>
                <a:gd name="T65" fmla="*/ 8 h 63"/>
                <a:gd name="T66" fmla="*/ 57 w 59"/>
                <a:gd name="T67" fmla="*/ 18 h 63"/>
                <a:gd name="T68" fmla="*/ 59 w 59"/>
                <a:gd name="T69" fmla="*/ 31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59" h="63">
                  <a:moveTo>
                    <a:pt x="47" y="26"/>
                  </a:moveTo>
                  <a:cubicBezTo>
                    <a:pt x="47" y="24"/>
                    <a:pt x="47" y="22"/>
                    <a:pt x="46" y="19"/>
                  </a:cubicBezTo>
                  <a:cubicBezTo>
                    <a:pt x="45" y="17"/>
                    <a:pt x="44" y="16"/>
                    <a:pt x="43" y="14"/>
                  </a:cubicBezTo>
                  <a:cubicBezTo>
                    <a:pt x="42" y="13"/>
                    <a:pt x="40" y="11"/>
                    <a:pt x="38" y="11"/>
                  </a:cubicBezTo>
                  <a:cubicBezTo>
                    <a:pt x="36" y="10"/>
                    <a:pt x="33" y="9"/>
                    <a:pt x="31" y="9"/>
                  </a:cubicBezTo>
                  <a:cubicBezTo>
                    <a:pt x="28" y="9"/>
                    <a:pt x="26" y="10"/>
                    <a:pt x="24" y="11"/>
                  </a:cubicBezTo>
                  <a:cubicBezTo>
                    <a:pt x="21" y="11"/>
                    <a:pt x="19" y="13"/>
                    <a:pt x="18" y="14"/>
                  </a:cubicBezTo>
                  <a:cubicBezTo>
                    <a:pt x="16" y="16"/>
                    <a:pt x="15" y="17"/>
                    <a:pt x="14" y="19"/>
                  </a:cubicBezTo>
                  <a:cubicBezTo>
                    <a:pt x="13" y="22"/>
                    <a:pt x="12" y="24"/>
                    <a:pt x="12" y="26"/>
                  </a:cubicBezTo>
                  <a:cubicBezTo>
                    <a:pt x="47" y="26"/>
                    <a:pt x="47" y="26"/>
                    <a:pt x="47" y="26"/>
                  </a:cubicBezTo>
                  <a:close/>
                  <a:moveTo>
                    <a:pt x="59" y="31"/>
                  </a:moveTo>
                  <a:cubicBezTo>
                    <a:pt x="59" y="32"/>
                    <a:pt x="59" y="32"/>
                    <a:pt x="59" y="33"/>
                  </a:cubicBezTo>
                  <a:cubicBezTo>
                    <a:pt x="59" y="34"/>
                    <a:pt x="59" y="34"/>
                    <a:pt x="59" y="35"/>
                  </a:cubicBezTo>
                  <a:cubicBezTo>
                    <a:pt x="12" y="35"/>
                    <a:pt x="12" y="35"/>
                    <a:pt x="12" y="35"/>
                  </a:cubicBezTo>
                  <a:cubicBezTo>
                    <a:pt x="12" y="37"/>
                    <a:pt x="13" y="40"/>
                    <a:pt x="14" y="42"/>
                  </a:cubicBezTo>
                  <a:cubicBezTo>
                    <a:pt x="15" y="44"/>
                    <a:pt x="16" y="46"/>
                    <a:pt x="18" y="48"/>
                  </a:cubicBezTo>
                  <a:cubicBezTo>
                    <a:pt x="20" y="49"/>
                    <a:pt x="22" y="51"/>
                    <a:pt x="24" y="51"/>
                  </a:cubicBezTo>
                  <a:cubicBezTo>
                    <a:pt x="26" y="52"/>
                    <a:pt x="29" y="53"/>
                    <a:pt x="31" y="53"/>
                  </a:cubicBezTo>
                  <a:cubicBezTo>
                    <a:pt x="35" y="53"/>
                    <a:pt x="39" y="52"/>
                    <a:pt x="42" y="50"/>
                  </a:cubicBezTo>
                  <a:cubicBezTo>
                    <a:pt x="45" y="48"/>
                    <a:pt x="47" y="46"/>
                    <a:pt x="49" y="44"/>
                  </a:cubicBezTo>
                  <a:cubicBezTo>
                    <a:pt x="57" y="50"/>
                    <a:pt x="57" y="50"/>
                    <a:pt x="57" y="50"/>
                  </a:cubicBezTo>
                  <a:cubicBezTo>
                    <a:pt x="54" y="55"/>
                    <a:pt x="50" y="58"/>
                    <a:pt x="46" y="60"/>
                  </a:cubicBezTo>
                  <a:cubicBezTo>
                    <a:pt x="41" y="62"/>
                    <a:pt x="37" y="63"/>
                    <a:pt x="31" y="63"/>
                  </a:cubicBezTo>
                  <a:cubicBezTo>
                    <a:pt x="27" y="63"/>
                    <a:pt x="23" y="62"/>
                    <a:pt x="19" y="60"/>
                  </a:cubicBezTo>
                  <a:cubicBezTo>
                    <a:pt x="15" y="59"/>
                    <a:pt x="12" y="57"/>
                    <a:pt x="9" y="54"/>
                  </a:cubicBezTo>
                  <a:cubicBezTo>
                    <a:pt x="6" y="51"/>
                    <a:pt x="4" y="48"/>
                    <a:pt x="2" y="44"/>
                  </a:cubicBezTo>
                  <a:cubicBezTo>
                    <a:pt x="1" y="40"/>
                    <a:pt x="0" y="36"/>
                    <a:pt x="0" y="31"/>
                  </a:cubicBezTo>
                  <a:cubicBezTo>
                    <a:pt x="0" y="27"/>
                    <a:pt x="1" y="23"/>
                    <a:pt x="2" y="19"/>
                  </a:cubicBezTo>
                  <a:cubicBezTo>
                    <a:pt x="4" y="15"/>
                    <a:pt x="6" y="12"/>
                    <a:pt x="9" y="9"/>
                  </a:cubicBezTo>
                  <a:cubicBezTo>
                    <a:pt x="11" y="6"/>
                    <a:pt x="15" y="4"/>
                    <a:pt x="18" y="2"/>
                  </a:cubicBezTo>
                  <a:cubicBezTo>
                    <a:pt x="22" y="1"/>
                    <a:pt x="26" y="0"/>
                    <a:pt x="31" y="0"/>
                  </a:cubicBezTo>
                  <a:cubicBezTo>
                    <a:pt x="35" y="0"/>
                    <a:pt x="39" y="1"/>
                    <a:pt x="43" y="2"/>
                  </a:cubicBezTo>
                  <a:cubicBezTo>
                    <a:pt x="46" y="4"/>
                    <a:pt x="49" y="6"/>
                    <a:pt x="52" y="8"/>
                  </a:cubicBezTo>
                  <a:cubicBezTo>
                    <a:pt x="54" y="11"/>
                    <a:pt x="56" y="14"/>
                    <a:pt x="57" y="18"/>
                  </a:cubicBezTo>
                  <a:cubicBezTo>
                    <a:pt x="59" y="22"/>
                    <a:pt x="59" y="26"/>
                    <a:pt x="59" y="31"/>
                  </a:cubicBezTo>
                  <a:close/>
                </a:path>
              </a:pathLst>
            </a:custGeom>
            <a:solidFill>
              <a:srgbClr val="004A7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" name="Freeform 56"/>
            <p:cNvSpPr>
              <a:spLocks/>
            </p:cNvSpPr>
            <p:nvPr userDrawn="1"/>
          </p:nvSpPr>
          <p:spPr bwMode="auto">
            <a:xfrm>
              <a:off x="11141076" y="-627063"/>
              <a:ext cx="180975" cy="236538"/>
            </a:xfrm>
            <a:custGeom>
              <a:avLst/>
              <a:gdLst>
                <a:gd name="T0" fmla="*/ 39 w 48"/>
                <a:gd name="T1" fmla="*/ 17 h 63"/>
                <a:gd name="T2" fmla="*/ 34 w 48"/>
                <a:gd name="T3" fmla="*/ 11 h 63"/>
                <a:gd name="T4" fmla="*/ 25 w 48"/>
                <a:gd name="T5" fmla="*/ 9 h 63"/>
                <a:gd name="T6" fmla="*/ 21 w 48"/>
                <a:gd name="T7" fmla="*/ 10 h 63"/>
                <a:gd name="T8" fmla="*/ 18 w 48"/>
                <a:gd name="T9" fmla="*/ 11 h 63"/>
                <a:gd name="T10" fmla="*/ 15 w 48"/>
                <a:gd name="T11" fmla="*/ 13 h 63"/>
                <a:gd name="T12" fmla="*/ 14 w 48"/>
                <a:gd name="T13" fmla="*/ 17 h 63"/>
                <a:gd name="T14" fmla="*/ 18 w 48"/>
                <a:gd name="T15" fmla="*/ 23 h 63"/>
                <a:gd name="T16" fmla="*/ 28 w 48"/>
                <a:gd name="T17" fmla="*/ 26 h 63"/>
                <a:gd name="T18" fmla="*/ 36 w 48"/>
                <a:gd name="T19" fmla="*/ 28 h 63"/>
                <a:gd name="T20" fmla="*/ 42 w 48"/>
                <a:gd name="T21" fmla="*/ 32 h 63"/>
                <a:gd name="T22" fmla="*/ 46 w 48"/>
                <a:gd name="T23" fmla="*/ 37 h 63"/>
                <a:gd name="T24" fmla="*/ 48 w 48"/>
                <a:gd name="T25" fmla="*/ 44 h 63"/>
                <a:gd name="T26" fmla="*/ 46 w 48"/>
                <a:gd name="T27" fmla="*/ 52 h 63"/>
                <a:gd name="T28" fmla="*/ 41 w 48"/>
                <a:gd name="T29" fmla="*/ 58 h 63"/>
                <a:gd name="T30" fmla="*/ 33 w 48"/>
                <a:gd name="T31" fmla="*/ 62 h 63"/>
                <a:gd name="T32" fmla="*/ 24 w 48"/>
                <a:gd name="T33" fmla="*/ 63 h 63"/>
                <a:gd name="T34" fmla="*/ 11 w 48"/>
                <a:gd name="T35" fmla="*/ 60 h 63"/>
                <a:gd name="T36" fmla="*/ 0 w 48"/>
                <a:gd name="T37" fmla="*/ 52 h 63"/>
                <a:gd name="T38" fmla="*/ 9 w 48"/>
                <a:gd name="T39" fmla="*/ 45 h 63"/>
                <a:gd name="T40" fmla="*/ 15 w 48"/>
                <a:gd name="T41" fmla="*/ 51 h 63"/>
                <a:gd name="T42" fmla="*/ 24 w 48"/>
                <a:gd name="T43" fmla="*/ 53 h 63"/>
                <a:gd name="T44" fmla="*/ 29 w 48"/>
                <a:gd name="T45" fmla="*/ 53 h 63"/>
                <a:gd name="T46" fmla="*/ 33 w 48"/>
                <a:gd name="T47" fmla="*/ 51 h 63"/>
                <a:gd name="T48" fmla="*/ 35 w 48"/>
                <a:gd name="T49" fmla="*/ 49 h 63"/>
                <a:gd name="T50" fmla="*/ 36 w 48"/>
                <a:gd name="T51" fmla="*/ 45 h 63"/>
                <a:gd name="T52" fmla="*/ 32 w 48"/>
                <a:gd name="T53" fmla="*/ 38 h 63"/>
                <a:gd name="T54" fmla="*/ 21 w 48"/>
                <a:gd name="T55" fmla="*/ 35 h 63"/>
                <a:gd name="T56" fmla="*/ 15 w 48"/>
                <a:gd name="T57" fmla="*/ 33 h 63"/>
                <a:gd name="T58" fmla="*/ 9 w 48"/>
                <a:gd name="T59" fmla="*/ 30 h 63"/>
                <a:gd name="T60" fmla="*/ 5 w 48"/>
                <a:gd name="T61" fmla="*/ 25 h 63"/>
                <a:gd name="T62" fmla="*/ 3 w 48"/>
                <a:gd name="T63" fmla="*/ 18 h 63"/>
                <a:gd name="T64" fmla="*/ 5 w 48"/>
                <a:gd name="T65" fmla="*/ 10 h 63"/>
                <a:gd name="T66" fmla="*/ 10 w 48"/>
                <a:gd name="T67" fmla="*/ 4 h 63"/>
                <a:gd name="T68" fmla="*/ 18 w 48"/>
                <a:gd name="T69" fmla="*/ 1 h 63"/>
                <a:gd name="T70" fmla="*/ 26 w 48"/>
                <a:gd name="T71" fmla="*/ 0 h 63"/>
                <a:gd name="T72" fmla="*/ 38 w 48"/>
                <a:gd name="T73" fmla="*/ 2 h 63"/>
                <a:gd name="T74" fmla="*/ 47 w 48"/>
                <a:gd name="T75" fmla="*/ 10 h 63"/>
                <a:gd name="T76" fmla="*/ 39 w 48"/>
                <a:gd name="T77" fmla="*/ 17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48" h="63">
                  <a:moveTo>
                    <a:pt x="39" y="17"/>
                  </a:moveTo>
                  <a:cubicBezTo>
                    <a:pt x="38" y="14"/>
                    <a:pt x="36" y="13"/>
                    <a:pt x="34" y="11"/>
                  </a:cubicBezTo>
                  <a:cubicBezTo>
                    <a:pt x="31" y="10"/>
                    <a:pt x="28" y="9"/>
                    <a:pt x="25" y="9"/>
                  </a:cubicBezTo>
                  <a:cubicBezTo>
                    <a:pt x="24" y="9"/>
                    <a:pt x="23" y="9"/>
                    <a:pt x="21" y="10"/>
                  </a:cubicBezTo>
                  <a:cubicBezTo>
                    <a:pt x="20" y="10"/>
                    <a:pt x="19" y="10"/>
                    <a:pt x="18" y="11"/>
                  </a:cubicBezTo>
                  <a:cubicBezTo>
                    <a:pt x="17" y="12"/>
                    <a:pt x="16" y="13"/>
                    <a:pt x="15" y="13"/>
                  </a:cubicBezTo>
                  <a:cubicBezTo>
                    <a:pt x="15" y="14"/>
                    <a:pt x="14" y="16"/>
                    <a:pt x="14" y="17"/>
                  </a:cubicBezTo>
                  <a:cubicBezTo>
                    <a:pt x="14" y="20"/>
                    <a:pt x="16" y="21"/>
                    <a:pt x="18" y="23"/>
                  </a:cubicBezTo>
                  <a:cubicBezTo>
                    <a:pt x="20" y="24"/>
                    <a:pt x="23" y="25"/>
                    <a:pt x="28" y="26"/>
                  </a:cubicBezTo>
                  <a:cubicBezTo>
                    <a:pt x="31" y="27"/>
                    <a:pt x="33" y="27"/>
                    <a:pt x="36" y="28"/>
                  </a:cubicBezTo>
                  <a:cubicBezTo>
                    <a:pt x="38" y="29"/>
                    <a:pt x="40" y="30"/>
                    <a:pt x="42" y="32"/>
                  </a:cubicBezTo>
                  <a:cubicBezTo>
                    <a:pt x="44" y="33"/>
                    <a:pt x="45" y="35"/>
                    <a:pt x="46" y="37"/>
                  </a:cubicBezTo>
                  <a:cubicBezTo>
                    <a:pt x="47" y="39"/>
                    <a:pt x="48" y="41"/>
                    <a:pt x="48" y="44"/>
                  </a:cubicBezTo>
                  <a:cubicBezTo>
                    <a:pt x="48" y="47"/>
                    <a:pt x="47" y="50"/>
                    <a:pt x="46" y="52"/>
                  </a:cubicBezTo>
                  <a:cubicBezTo>
                    <a:pt x="45" y="55"/>
                    <a:pt x="43" y="57"/>
                    <a:pt x="41" y="58"/>
                  </a:cubicBezTo>
                  <a:cubicBezTo>
                    <a:pt x="38" y="60"/>
                    <a:pt x="36" y="61"/>
                    <a:pt x="33" y="62"/>
                  </a:cubicBezTo>
                  <a:cubicBezTo>
                    <a:pt x="30" y="62"/>
                    <a:pt x="27" y="63"/>
                    <a:pt x="24" y="63"/>
                  </a:cubicBezTo>
                  <a:cubicBezTo>
                    <a:pt x="20" y="63"/>
                    <a:pt x="15" y="62"/>
                    <a:pt x="11" y="60"/>
                  </a:cubicBezTo>
                  <a:cubicBezTo>
                    <a:pt x="7" y="58"/>
                    <a:pt x="3" y="56"/>
                    <a:pt x="0" y="52"/>
                  </a:cubicBezTo>
                  <a:cubicBezTo>
                    <a:pt x="9" y="45"/>
                    <a:pt x="9" y="45"/>
                    <a:pt x="9" y="45"/>
                  </a:cubicBezTo>
                  <a:cubicBezTo>
                    <a:pt x="10" y="47"/>
                    <a:pt x="12" y="49"/>
                    <a:pt x="15" y="51"/>
                  </a:cubicBezTo>
                  <a:cubicBezTo>
                    <a:pt x="18" y="52"/>
                    <a:pt x="21" y="53"/>
                    <a:pt x="24" y="53"/>
                  </a:cubicBezTo>
                  <a:cubicBezTo>
                    <a:pt x="26" y="53"/>
                    <a:pt x="27" y="53"/>
                    <a:pt x="29" y="53"/>
                  </a:cubicBezTo>
                  <a:cubicBezTo>
                    <a:pt x="30" y="52"/>
                    <a:pt x="31" y="52"/>
                    <a:pt x="33" y="51"/>
                  </a:cubicBezTo>
                  <a:cubicBezTo>
                    <a:pt x="34" y="51"/>
                    <a:pt x="35" y="50"/>
                    <a:pt x="35" y="49"/>
                  </a:cubicBezTo>
                  <a:cubicBezTo>
                    <a:pt x="36" y="48"/>
                    <a:pt x="36" y="46"/>
                    <a:pt x="36" y="45"/>
                  </a:cubicBezTo>
                  <a:cubicBezTo>
                    <a:pt x="36" y="42"/>
                    <a:pt x="35" y="40"/>
                    <a:pt x="32" y="38"/>
                  </a:cubicBezTo>
                  <a:cubicBezTo>
                    <a:pt x="30" y="37"/>
                    <a:pt x="26" y="36"/>
                    <a:pt x="21" y="35"/>
                  </a:cubicBezTo>
                  <a:cubicBezTo>
                    <a:pt x="19" y="34"/>
                    <a:pt x="17" y="34"/>
                    <a:pt x="15" y="33"/>
                  </a:cubicBezTo>
                  <a:cubicBezTo>
                    <a:pt x="13" y="32"/>
                    <a:pt x="11" y="31"/>
                    <a:pt x="9" y="30"/>
                  </a:cubicBezTo>
                  <a:cubicBezTo>
                    <a:pt x="7" y="29"/>
                    <a:pt x="6" y="27"/>
                    <a:pt x="5" y="25"/>
                  </a:cubicBezTo>
                  <a:cubicBezTo>
                    <a:pt x="4" y="23"/>
                    <a:pt x="3" y="21"/>
                    <a:pt x="3" y="18"/>
                  </a:cubicBezTo>
                  <a:cubicBezTo>
                    <a:pt x="3" y="15"/>
                    <a:pt x="4" y="12"/>
                    <a:pt x="5" y="10"/>
                  </a:cubicBezTo>
                  <a:cubicBezTo>
                    <a:pt x="7" y="8"/>
                    <a:pt x="8" y="6"/>
                    <a:pt x="10" y="4"/>
                  </a:cubicBezTo>
                  <a:cubicBezTo>
                    <a:pt x="13" y="3"/>
                    <a:pt x="15" y="2"/>
                    <a:pt x="18" y="1"/>
                  </a:cubicBezTo>
                  <a:cubicBezTo>
                    <a:pt x="20" y="0"/>
                    <a:pt x="23" y="0"/>
                    <a:pt x="26" y="0"/>
                  </a:cubicBezTo>
                  <a:cubicBezTo>
                    <a:pt x="30" y="0"/>
                    <a:pt x="34" y="1"/>
                    <a:pt x="38" y="2"/>
                  </a:cubicBezTo>
                  <a:cubicBezTo>
                    <a:pt x="42" y="4"/>
                    <a:pt x="45" y="7"/>
                    <a:pt x="47" y="10"/>
                  </a:cubicBezTo>
                  <a:cubicBezTo>
                    <a:pt x="39" y="17"/>
                    <a:pt x="39" y="17"/>
                    <a:pt x="39" y="17"/>
                  </a:cubicBezTo>
                  <a:close/>
                </a:path>
              </a:pathLst>
            </a:custGeom>
            <a:solidFill>
              <a:srgbClr val="004A7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8" name="Freeform 57"/>
            <p:cNvSpPr>
              <a:spLocks noEditPoints="1"/>
            </p:cNvSpPr>
            <p:nvPr userDrawn="1"/>
          </p:nvSpPr>
          <p:spPr bwMode="auto">
            <a:xfrm>
              <a:off x="11476038" y="-627063"/>
              <a:ext cx="198438" cy="236538"/>
            </a:xfrm>
            <a:custGeom>
              <a:avLst/>
              <a:gdLst>
                <a:gd name="T0" fmla="*/ 38 w 53"/>
                <a:gd name="T1" fmla="*/ 33 h 63"/>
                <a:gd name="T2" fmla="*/ 29 w 53"/>
                <a:gd name="T3" fmla="*/ 33 h 63"/>
                <a:gd name="T4" fmla="*/ 21 w 53"/>
                <a:gd name="T5" fmla="*/ 35 h 63"/>
                <a:gd name="T6" fmla="*/ 14 w 53"/>
                <a:gd name="T7" fmla="*/ 38 h 63"/>
                <a:gd name="T8" fmla="*/ 12 w 53"/>
                <a:gd name="T9" fmla="*/ 44 h 63"/>
                <a:gd name="T10" fmla="*/ 13 w 53"/>
                <a:gd name="T11" fmla="*/ 48 h 63"/>
                <a:gd name="T12" fmla="*/ 16 w 53"/>
                <a:gd name="T13" fmla="*/ 51 h 63"/>
                <a:gd name="T14" fmla="*/ 20 w 53"/>
                <a:gd name="T15" fmla="*/ 53 h 63"/>
                <a:gd name="T16" fmla="*/ 24 w 53"/>
                <a:gd name="T17" fmla="*/ 53 h 63"/>
                <a:gd name="T18" fmla="*/ 37 w 53"/>
                <a:gd name="T19" fmla="*/ 48 h 63"/>
                <a:gd name="T20" fmla="*/ 41 w 53"/>
                <a:gd name="T21" fmla="*/ 36 h 63"/>
                <a:gd name="T22" fmla="*/ 41 w 53"/>
                <a:gd name="T23" fmla="*/ 33 h 63"/>
                <a:gd name="T24" fmla="*/ 38 w 53"/>
                <a:gd name="T25" fmla="*/ 33 h 63"/>
                <a:gd name="T26" fmla="*/ 41 w 53"/>
                <a:gd name="T27" fmla="*/ 23 h 63"/>
                <a:gd name="T28" fmla="*/ 37 w 53"/>
                <a:gd name="T29" fmla="*/ 13 h 63"/>
                <a:gd name="T30" fmla="*/ 27 w 53"/>
                <a:gd name="T31" fmla="*/ 10 h 63"/>
                <a:gd name="T32" fmla="*/ 17 w 53"/>
                <a:gd name="T33" fmla="*/ 11 h 63"/>
                <a:gd name="T34" fmla="*/ 10 w 53"/>
                <a:gd name="T35" fmla="*/ 16 h 63"/>
                <a:gd name="T36" fmla="*/ 3 w 53"/>
                <a:gd name="T37" fmla="*/ 9 h 63"/>
                <a:gd name="T38" fmla="*/ 14 w 53"/>
                <a:gd name="T39" fmla="*/ 2 h 63"/>
                <a:gd name="T40" fmla="*/ 28 w 53"/>
                <a:gd name="T41" fmla="*/ 0 h 63"/>
                <a:gd name="T42" fmla="*/ 39 w 53"/>
                <a:gd name="T43" fmla="*/ 2 h 63"/>
                <a:gd name="T44" fmla="*/ 47 w 53"/>
                <a:gd name="T45" fmla="*/ 7 h 63"/>
                <a:gd name="T46" fmla="*/ 51 w 53"/>
                <a:gd name="T47" fmla="*/ 14 h 63"/>
                <a:gd name="T48" fmla="*/ 53 w 53"/>
                <a:gd name="T49" fmla="*/ 23 h 63"/>
                <a:gd name="T50" fmla="*/ 53 w 53"/>
                <a:gd name="T51" fmla="*/ 49 h 63"/>
                <a:gd name="T52" fmla="*/ 53 w 53"/>
                <a:gd name="T53" fmla="*/ 56 h 63"/>
                <a:gd name="T54" fmla="*/ 53 w 53"/>
                <a:gd name="T55" fmla="*/ 61 h 63"/>
                <a:gd name="T56" fmla="*/ 43 w 53"/>
                <a:gd name="T57" fmla="*/ 61 h 63"/>
                <a:gd name="T58" fmla="*/ 42 w 53"/>
                <a:gd name="T59" fmla="*/ 53 h 63"/>
                <a:gd name="T60" fmla="*/ 41 w 53"/>
                <a:gd name="T61" fmla="*/ 53 h 63"/>
                <a:gd name="T62" fmla="*/ 33 w 53"/>
                <a:gd name="T63" fmla="*/ 60 h 63"/>
                <a:gd name="T64" fmla="*/ 21 w 53"/>
                <a:gd name="T65" fmla="*/ 63 h 63"/>
                <a:gd name="T66" fmla="*/ 14 w 53"/>
                <a:gd name="T67" fmla="*/ 62 h 63"/>
                <a:gd name="T68" fmla="*/ 7 w 53"/>
                <a:gd name="T69" fmla="*/ 59 h 63"/>
                <a:gd name="T70" fmla="*/ 2 w 53"/>
                <a:gd name="T71" fmla="*/ 53 h 63"/>
                <a:gd name="T72" fmla="*/ 0 w 53"/>
                <a:gd name="T73" fmla="*/ 44 h 63"/>
                <a:gd name="T74" fmla="*/ 3 w 53"/>
                <a:gd name="T75" fmla="*/ 34 h 63"/>
                <a:gd name="T76" fmla="*/ 13 w 53"/>
                <a:gd name="T77" fmla="*/ 28 h 63"/>
                <a:gd name="T78" fmla="*/ 26 w 53"/>
                <a:gd name="T79" fmla="*/ 25 h 63"/>
                <a:gd name="T80" fmla="*/ 41 w 53"/>
                <a:gd name="T81" fmla="*/ 24 h 63"/>
                <a:gd name="T82" fmla="*/ 41 w 53"/>
                <a:gd name="T83" fmla="*/ 23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53" h="63">
                  <a:moveTo>
                    <a:pt x="38" y="33"/>
                  </a:moveTo>
                  <a:cubicBezTo>
                    <a:pt x="35" y="33"/>
                    <a:pt x="32" y="33"/>
                    <a:pt x="29" y="33"/>
                  </a:cubicBezTo>
                  <a:cubicBezTo>
                    <a:pt x="26" y="33"/>
                    <a:pt x="23" y="34"/>
                    <a:pt x="21" y="35"/>
                  </a:cubicBezTo>
                  <a:cubicBezTo>
                    <a:pt x="18" y="35"/>
                    <a:pt x="16" y="37"/>
                    <a:pt x="14" y="38"/>
                  </a:cubicBezTo>
                  <a:cubicBezTo>
                    <a:pt x="13" y="40"/>
                    <a:pt x="12" y="42"/>
                    <a:pt x="12" y="44"/>
                  </a:cubicBezTo>
                  <a:cubicBezTo>
                    <a:pt x="12" y="46"/>
                    <a:pt x="12" y="47"/>
                    <a:pt x="13" y="48"/>
                  </a:cubicBezTo>
                  <a:cubicBezTo>
                    <a:pt x="14" y="50"/>
                    <a:pt x="15" y="51"/>
                    <a:pt x="16" y="51"/>
                  </a:cubicBezTo>
                  <a:cubicBezTo>
                    <a:pt x="17" y="52"/>
                    <a:pt x="18" y="53"/>
                    <a:pt x="20" y="53"/>
                  </a:cubicBezTo>
                  <a:cubicBezTo>
                    <a:pt x="21" y="53"/>
                    <a:pt x="23" y="53"/>
                    <a:pt x="24" y="53"/>
                  </a:cubicBezTo>
                  <a:cubicBezTo>
                    <a:pt x="30" y="53"/>
                    <a:pt x="34" y="52"/>
                    <a:pt x="37" y="48"/>
                  </a:cubicBezTo>
                  <a:cubicBezTo>
                    <a:pt x="40" y="45"/>
                    <a:pt x="41" y="41"/>
                    <a:pt x="41" y="36"/>
                  </a:cubicBezTo>
                  <a:cubicBezTo>
                    <a:pt x="41" y="33"/>
                    <a:pt x="41" y="33"/>
                    <a:pt x="41" y="33"/>
                  </a:cubicBezTo>
                  <a:cubicBezTo>
                    <a:pt x="38" y="33"/>
                    <a:pt x="38" y="33"/>
                    <a:pt x="38" y="33"/>
                  </a:cubicBezTo>
                  <a:close/>
                  <a:moveTo>
                    <a:pt x="41" y="23"/>
                  </a:moveTo>
                  <a:cubicBezTo>
                    <a:pt x="41" y="18"/>
                    <a:pt x="40" y="15"/>
                    <a:pt x="37" y="13"/>
                  </a:cubicBezTo>
                  <a:cubicBezTo>
                    <a:pt x="35" y="11"/>
                    <a:pt x="31" y="10"/>
                    <a:pt x="27" y="10"/>
                  </a:cubicBezTo>
                  <a:cubicBezTo>
                    <a:pt x="23" y="10"/>
                    <a:pt x="20" y="10"/>
                    <a:pt x="17" y="11"/>
                  </a:cubicBezTo>
                  <a:cubicBezTo>
                    <a:pt x="14" y="13"/>
                    <a:pt x="12" y="14"/>
                    <a:pt x="10" y="16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6" y="6"/>
                    <a:pt x="10" y="4"/>
                    <a:pt x="14" y="2"/>
                  </a:cubicBezTo>
                  <a:cubicBezTo>
                    <a:pt x="18" y="1"/>
                    <a:pt x="23" y="0"/>
                    <a:pt x="28" y="0"/>
                  </a:cubicBezTo>
                  <a:cubicBezTo>
                    <a:pt x="32" y="0"/>
                    <a:pt x="36" y="1"/>
                    <a:pt x="39" y="2"/>
                  </a:cubicBezTo>
                  <a:cubicBezTo>
                    <a:pt x="42" y="3"/>
                    <a:pt x="45" y="5"/>
                    <a:pt x="47" y="7"/>
                  </a:cubicBezTo>
                  <a:cubicBezTo>
                    <a:pt x="49" y="9"/>
                    <a:pt x="50" y="11"/>
                    <a:pt x="51" y="14"/>
                  </a:cubicBezTo>
                  <a:cubicBezTo>
                    <a:pt x="52" y="17"/>
                    <a:pt x="53" y="20"/>
                    <a:pt x="53" y="23"/>
                  </a:cubicBezTo>
                  <a:cubicBezTo>
                    <a:pt x="53" y="49"/>
                    <a:pt x="53" y="49"/>
                    <a:pt x="53" y="49"/>
                  </a:cubicBezTo>
                  <a:cubicBezTo>
                    <a:pt x="53" y="51"/>
                    <a:pt x="53" y="53"/>
                    <a:pt x="53" y="56"/>
                  </a:cubicBezTo>
                  <a:cubicBezTo>
                    <a:pt x="53" y="58"/>
                    <a:pt x="53" y="60"/>
                    <a:pt x="53" y="61"/>
                  </a:cubicBezTo>
                  <a:cubicBezTo>
                    <a:pt x="43" y="61"/>
                    <a:pt x="43" y="61"/>
                    <a:pt x="43" y="61"/>
                  </a:cubicBezTo>
                  <a:cubicBezTo>
                    <a:pt x="42" y="58"/>
                    <a:pt x="42" y="55"/>
                    <a:pt x="42" y="53"/>
                  </a:cubicBezTo>
                  <a:cubicBezTo>
                    <a:pt x="41" y="53"/>
                    <a:pt x="41" y="53"/>
                    <a:pt x="41" y="53"/>
                  </a:cubicBezTo>
                  <a:cubicBezTo>
                    <a:pt x="39" y="56"/>
                    <a:pt x="36" y="58"/>
                    <a:pt x="33" y="60"/>
                  </a:cubicBezTo>
                  <a:cubicBezTo>
                    <a:pt x="30" y="62"/>
                    <a:pt x="26" y="63"/>
                    <a:pt x="21" y="63"/>
                  </a:cubicBezTo>
                  <a:cubicBezTo>
                    <a:pt x="19" y="63"/>
                    <a:pt x="17" y="62"/>
                    <a:pt x="14" y="62"/>
                  </a:cubicBezTo>
                  <a:cubicBezTo>
                    <a:pt x="12" y="61"/>
                    <a:pt x="9" y="60"/>
                    <a:pt x="7" y="59"/>
                  </a:cubicBezTo>
                  <a:cubicBezTo>
                    <a:pt x="5" y="57"/>
                    <a:pt x="3" y="55"/>
                    <a:pt x="2" y="53"/>
                  </a:cubicBezTo>
                  <a:cubicBezTo>
                    <a:pt x="1" y="51"/>
                    <a:pt x="0" y="48"/>
                    <a:pt x="0" y="44"/>
                  </a:cubicBezTo>
                  <a:cubicBezTo>
                    <a:pt x="0" y="40"/>
                    <a:pt x="1" y="36"/>
                    <a:pt x="3" y="34"/>
                  </a:cubicBezTo>
                  <a:cubicBezTo>
                    <a:pt x="6" y="31"/>
                    <a:pt x="9" y="29"/>
                    <a:pt x="13" y="28"/>
                  </a:cubicBezTo>
                  <a:cubicBezTo>
                    <a:pt x="17" y="26"/>
                    <a:pt x="21" y="25"/>
                    <a:pt x="26" y="25"/>
                  </a:cubicBezTo>
                  <a:cubicBezTo>
                    <a:pt x="31" y="24"/>
                    <a:pt x="36" y="24"/>
                    <a:pt x="41" y="24"/>
                  </a:cubicBezTo>
                  <a:cubicBezTo>
                    <a:pt x="41" y="23"/>
                    <a:pt x="41" y="23"/>
                    <a:pt x="41" y="23"/>
                  </a:cubicBezTo>
                  <a:close/>
                </a:path>
              </a:pathLst>
            </a:custGeom>
            <a:solidFill>
              <a:srgbClr val="004A7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9" name="Freeform 58"/>
            <p:cNvSpPr>
              <a:spLocks/>
            </p:cNvSpPr>
            <p:nvPr userDrawn="1"/>
          </p:nvSpPr>
          <p:spPr bwMode="auto">
            <a:xfrm>
              <a:off x="11734801" y="-627063"/>
              <a:ext cx="131763" cy="228600"/>
            </a:xfrm>
            <a:custGeom>
              <a:avLst/>
              <a:gdLst>
                <a:gd name="T0" fmla="*/ 0 w 35"/>
                <a:gd name="T1" fmla="*/ 8 h 61"/>
                <a:gd name="T2" fmla="*/ 0 w 35"/>
                <a:gd name="T3" fmla="*/ 2 h 61"/>
                <a:gd name="T4" fmla="*/ 11 w 35"/>
                <a:gd name="T5" fmla="*/ 2 h 61"/>
                <a:gd name="T6" fmla="*/ 11 w 35"/>
                <a:gd name="T7" fmla="*/ 7 h 61"/>
                <a:gd name="T8" fmla="*/ 11 w 35"/>
                <a:gd name="T9" fmla="*/ 12 h 61"/>
                <a:gd name="T10" fmla="*/ 12 w 35"/>
                <a:gd name="T11" fmla="*/ 12 h 61"/>
                <a:gd name="T12" fmla="*/ 19 w 35"/>
                <a:gd name="T13" fmla="*/ 3 h 61"/>
                <a:gd name="T14" fmla="*/ 30 w 35"/>
                <a:gd name="T15" fmla="*/ 0 h 61"/>
                <a:gd name="T16" fmla="*/ 35 w 35"/>
                <a:gd name="T17" fmla="*/ 0 h 61"/>
                <a:gd name="T18" fmla="*/ 34 w 35"/>
                <a:gd name="T19" fmla="*/ 11 h 61"/>
                <a:gd name="T20" fmla="*/ 29 w 35"/>
                <a:gd name="T21" fmla="*/ 11 h 61"/>
                <a:gd name="T22" fmla="*/ 21 w 35"/>
                <a:gd name="T23" fmla="*/ 12 h 61"/>
                <a:gd name="T24" fmla="*/ 16 w 35"/>
                <a:gd name="T25" fmla="*/ 17 h 61"/>
                <a:gd name="T26" fmla="*/ 13 w 35"/>
                <a:gd name="T27" fmla="*/ 23 h 61"/>
                <a:gd name="T28" fmla="*/ 12 w 35"/>
                <a:gd name="T29" fmla="*/ 30 h 61"/>
                <a:gd name="T30" fmla="*/ 12 w 35"/>
                <a:gd name="T31" fmla="*/ 61 h 61"/>
                <a:gd name="T32" fmla="*/ 0 w 35"/>
                <a:gd name="T33" fmla="*/ 61 h 61"/>
                <a:gd name="T34" fmla="*/ 0 w 35"/>
                <a:gd name="T35" fmla="*/ 14 h 61"/>
                <a:gd name="T36" fmla="*/ 0 w 35"/>
                <a:gd name="T37" fmla="*/ 8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5" h="61">
                  <a:moveTo>
                    <a:pt x="0" y="8"/>
                  </a:moveTo>
                  <a:cubicBezTo>
                    <a:pt x="0" y="6"/>
                    <a:pt x="0" y="4"/>
                    <a:pt x="0" y="2"/>
                  </a:cubicBezTo>
                  <a:cubicBezTo>
                    <a:pt x="11" y="2"/>
                    <a:pt x="11" y="2"/>
                    <a:pt x="11" y="2"/>
                  </a:cubicBezTo>
                  <a:cubicBezTo>
                    <a:pt x="11" y="3"/>
                    <a:pt x="11" y="5"/>
                    <a:pt x="11" y="7"/>
                  </a:cubicBezTo>
                  <a:cubicBezTo>
                    <a:pt x="11" y="9"/>
                    <a:pt x="11" y="10"/>
                    <a:pt x="11" y="12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13" y="8"/>
                    <a:pt x="16" y="5"/>
                    <a:pt x="19" y="3"/>
                  </a:cubicBezTo>
                  <a:cubicBezTo>
                    <a:pt x="22" y="1"/>
                    <a:pt x="26" y="0"/>
                    <a:pt x="30" y="0"/>
                  </a:cubicBezTo>
                  <a:cubicBezTo>
                    <a:pt x="32" y="0"/>
                    <a:pt x="33" y="0"/>
                    <a:pt x="35" y="0"/>
                  </a:cubicBezTo>
                  <a:cubicBezTo>
                    <a:pt x="34" y="11"/>
                    <a:pt x="34" y="11"/>
                    <a:pt x="34" y="11"/>
                  </a:cubicBezTo>
                  <a:cubicBezTo>
                    <a:pt x="32" y="11"/>
                    <a:pt x="31" y="11"/>
                    <a:pt x="29" y="11"/>
                  </a:cubicBezTo>
                  <a:cubicBezTo>
                    <a:pt x="26" y="11"/>
                    <a:pt x="23" y="11"/>
                    <a:pt x="21" y="12"/>
                  </a:cubicBezTo>
                  <a:cubicBezTo>
                    <a:pt x="19" y="13"/>
                    <a:pt x="17" y="15"/>
                    <a:pt x="16" y="17"/>
                  </a:cubicBezTo>
                  <a:cubicBezTo>
                    <a:pt x="15" y="18"/>
                    <a:pt x="14" y="20"/>
                    <a:pt x="13" y="23"/>
                  </a:cubicBezTo>
                  <a:cubicBezTo>
                    <a:pt x="12" y="25"/>
                    <a:pt x="12" y="27"/>
                    <a:pt x="12" y="30"/>
                  </a:cubicBezTo>
                  <a:cubicBezTo>
                    <a:pt x="12" y="61"/>
                    <a:pt x="12" y="61"/>
                    <a:pt x="12" y="61"/>
                  </a:cubicBezTo>
                  <a:cubicBezTo>
                    <a:pt x="0" y="61"/>
                    <a:pt x="0" y="61"/>
                    <a:pt x="0" y="61"/>
                  </a:cubicBezTo>
                  <a:cubicBezTo>
                    <a:pt x="0" y="14"/>
                    <a:pt x="0" y="14"/>
                    <a:pt x="0" y="14"/>
                  </a:cubicBezTo>
                  <a:cubicBezTo>
                    <a:pt x="0" y="13"/>
                    <a:pt x="0" y="11"/>
                    <a:pt x="0" y="8"/>
                  </a:cubicBezTo>
                  <a:close/>
                </a:path>
              </a:pathLst>
            </a:custGeom>
            <a:solidFill>
              <a:srgbClr val="004A7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0" name="Freeform 59"/>
            <p:cNvSpPr>
              <a:spLocks noEditPoints="1"/>
            </p:cNvSpPr>
            <p:nvPr userDrawn="1"/>
          </p:nvSpPr>
          <p:spPr bwMode="auto">
            <a:xfrm>
              <a:off x="11880851" y="-627063"/>
              <a:ext cx="225425" cy="236538"/>
            </a:xfrm>
            <a:custGeom>
              <a:avLst/>
              <a:gdLst>
                <a:gd name="T0" fmla="*/ 47 w 60"/>
                <a:gd name="T1" fmla="*/ 26 h 63"/>
                <a:gd name="T2" fmla="*/ 46 w 60"/>
                <a:gd name="T3" fmla="*/ 19 h 63"/>
                <a:gd name="T4" fmla="*/ 43 w 60"/>
                <a:gd name="T5" fmla="*/ 14 h 63"/>
                <a:gd name="T6" fmla="*/ 38 w 60"/>
                <a:gd name="T7" fmla="*/ 11 h 63"/>
                <a:gd name="T8" fmla="*/ 31 w 60"/>
                <a:gd name="T9" fmla="*/ 9 h 63"/>
                <a:gd name="T10" fmla="*/ 24 w 60"/>
                <a:gd name="T11" fmla="*/ 11 h 63"/>
                <a:gd name="T12" fmla="*/ 18 w 60"/>
                <a:gd name="T13" fmla="*/ 14 h 63"/>
                <a:gd name="T14" fmla="*/ 14 w 60"/>
                <a:gd name="T15" fmla="*/ 19 h 63"/>
                <a:gd name="T16" fmla="*/ 12 w 60"/>
                <a:gd name="T17" fmla="*/ 26 h 63"/>
                <a:gd name="T18" fmla="*/ 47 w 60"/>
                <a:gd name="T19" fmla="*/ 26 h 63"/>
                <a:gd name="T20" fmla="*/ 60 w 60"/>
                <a:gd name="T21" fmla="*/ 31 h 63"/>
                <a:gd name="T22" fmla="*/ 60 w 60"/>
                <a:gd name="T23" fmla="*/ 33 h 63"/>
                <a:gd name="T24" fmla="*/ 59 w 60"/>
                <a:gd name="T25" fmla="*/ 35 h 63"/>
                <a:gd name="T26" fmla="*/ 12 w 60"/>
                <a:gd name="T27" fmla="*/ 35 h 63"/>
                <a:gd name="T28" fmla="*/ 14 w 60"/>
                <a:gd name="T29" fmla="*/ 42 h 63"/>
                <a:gd name="T30" fmla="*/ 18 w 60"/>
                <a:gd name="T31" fmla="*/ 48 h 63"/>
                <a:gd name="T32" fmla="*/ 24 w 60"/>
                <a:gd name="T33" fmla="*/ 51 h 63"/>
                <a:gd name="T34" fmla="*/ 31 w 60"/>
                <a:gd name="T35" fmla="*/ 53 h 63"/>
                <a:gd name="T36" fmla="*/ 42 w 60"/>
                <a:gd name="T37" fmla="*/ 50 h 63"/>
                <a:gd name="T38" fmla="*/ 49 w 60"/>
                <a:gd name="T39" fmla="*/ 44 h 63"/>
                <a:gd name="T40" fmla="*/ 57 w 60"/>
                <a:gd name="T41" fmla="*/ 50 h 63"/>
                <a:gd name="T42" fmla="*/ 46 w 60"/>
                <a:gd name="T43" fmla="*/ 60 h 63"/>
                <a:gd name="T44" fmla="*/ 31 w 60"/>
                <a:gd name="T45" fmla="*/ 63 h 63"/>
                <a:gd name="T46" fmla="*/ 19 w 60"/>
                <a:gd name="T47" fmla="*/ 60 h 63"/>
                <a:gd name="T48" fmla="*/ 9 w 60"/>
                <a:gd name="T49" fmla="*/ 54 h 63"/>
                <a:gd name="T50" fmla="*/ 2 w 60"/>
                <a:gd name="T51" fmla="*/ 44 h 63"/>
                <a:gd name="T52" fmla="*/ 0 w 60"/>
                <a:gd name="T53" fmla="*/ 31 h 63"/>
                <a:gd name="T54" fmla="*/ 2 w 60"/>
                <a:gd name="T55" fmla="*/ 19 h 63"/>
                <a:gd name="T56" fmla="*/ 9 w 60"/>
                <a:gd name="T57" fmla="*/ 9 h 63"/>
                <a:gd name="T58" fmla="*/ 19 w 60"/>
                <a:gd name="T59" fmla="*/ 2 h 63"/>
                <a:gd name="T60" fmla="*/ 31 w 60"/>
                <a:gd name="T61" fmla="*/ 0 h 63"/>
                <a:gd name="T62" fmla="*/ 43 w 60"/>
                <a:gd name="T63" fmla="*/ 2 h 63"/>
                <a:gd name="T64" fmla="*/ 52 w 60"/>
                <a:gd name="T65" fmla="*/ 8 h 63"/>
                <a:gd name="T66" fmla="*/ 58 w 60"/>
                <a:gd name="T67" fmla="*/ 18 h 63"/>
                <a:gd name="T68" fmla="*/ 60 w 60"/>
                <a:gd name="T69" fmla="*/ 31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60" h="63">
                  <a:moveTo>
                    <a:pt x="47" y="26"/>
                  </a:moveTo>
                  <a:cubicBezTo>
                    <a:pt x="47" y="24"/>
                    <a:pt x="47" y="22"/>
                    <a:pt x="46" y="19"/>
                  </a:cubicBezTo>
                  <a:cubicBezTo>
                    <a:pt x="46" y="17"/>
                    <a:pt x="45" y="16"/>
                    <a:pt x="43" y="14"/>
                  </a:cubicBezTo>
                  <a:cubicBezTo>
                    <a:pt x="42" y="13"/>
                    <a:pt x="40" y="11"/>
                    <a:pt x="38" y="11"/>
                  </a:cubicBezTo>
                  <a:cubicBezTo>
                    <a:pt x="36" y="10"/>
                    <a:pt x="34" y="9"/>
                    <a:pt x="31" y="9"/>
                  </a:cubicBezTo>
                  <a:cubicBezTo>
                    <a:pt x="28" y="9"/>
                    <a:pt x="26" y="10"/>
                    <a:pt x="24" y="11"/>
                  </a:cubicBezTo>
                  <a:cubicBezTo>
                    <a:pt x="21" y="11"/>
                    <a:pt x="20" y="13"/>
                    <a:pt x="18" y="14"/>
                  </a:cubicBezTo>
                  <a:cubicBezTo>
                    <a:pt x="16" y="16"/>
                    <a:pt x="15" y="17"/>
                    <a:pt x="14" y="19"/>
                  </a:cubicBezTo>
                  <a:cubicBezTo>
                    <a:pt x="13" y="22"/>
                    <a:pt x="12" y="24"/>
                    <a:pt x="12" y="26"/>
                  </a:cubicBezTo>
                  <a:cubicBezTo>
                    <a:pt x="47" y="26"/>
                    <a:pt x="47" y="26"/>
                    <a:pt x="47" y="26"/>
                  </a:cubicBezTo>
                  <a:close/>
                  <a:moveTo>
                    <a:pt x="60" y="31"/>
                  </a:moveTo>
                  <a:cubicBezTo>
                    <a:pt x="60" y="32"/>
                    <a:pt x="60" y="32"/>
                    <a:pt x="60" y="33"/>
                  </a:cubicBezTo>
                  <a:cubicBezTo>
                    <a:pt x="60" y="34"/>
                    <a:pt x="59" y="34"/>
                    <a:pt x="59" y="35"/>
                  </a:cubicBezTo>
                  <a:cubicBezTo>
                    <a:pt x="12" y="35"/>
                    <a:pt x="12" y="35"/>
                    <a:pt x="12" y="35"/>
                  </a:cubicBezTo>
                  <a:cubicBezTo>
                    <a:pt x="12" y="37"/>
                    <a:pt x="13" y="40"/>
                    <a:pt x="14" y="42"/>
                  </a:cubicBezTo>
                  <a:cubicBezTo>
                    <a:pt x="15" y="44"/>
                    <a:pt x="16" y="46"/>
                    <a:pt x="18" y="48"/>
                  </a:cubicBezTo>
                  <a:cubicBezTo>
                    <a:pt x="20" y="49"/>
                    <a:pt x="22" y="51"/>
                    <a:pt x="24" y="51"/>
                  </a:cubicBezTo>
                  <a:cubicBezTo>
                    <a:pt x="26" y="52"/>
                    <a:pt x="29" y="53"/>
                    <a:pt x="31" y="53"/>
                  </a:cubicBezTo>
                  <a:cubicBezTo>
                    <a:pt x="35" y="53"/>
                    <a:pt x="39" y="52"/>
                    <a:pt x="42" y="50"/>
                  </a:cubicBezTo>
                  <a:cubicBezTo>
                    <a:pt x="45" y="48"/>
                    <a:pt x="47" y="46"/>
                    <a:pt x="49" y="44"/>
                  </a:cubicBezTo>
                  <a:cubicBezTo>
                    <a:pt x="57" y="50"/>
                    <a:pt x="57" y="50"/>
                    <a:pt x="57" y="50"/>
                  </a:cubicBezTo>
                  <a:cubicBezTo>
                    <a:pt x="54" y="55"/>
                    <a:pt x="50" y="58"/>
                    <a:pt x="46" y="60"/>
                  </a:cubicBezTo>
                  <a:cubicBezTo>
                    <a:pt x="41" y="62"/>
                    <a:pt x="37" y="63"/>
                    <a:pt x="31" y="63"/>
                  </a:cubicBezTo>
                  <a:cubicBezTo>
                    <a:pt x="27" y="63"/>
                    <a:pt x="23" y="62"/>
                    <a:pt x="19" y="60"/>
                  </a:cubicBezTo>
                  <a:cubicBezTo>
                    <a:pt x="15" y="59"/>
                    <a:pt x="12" y="57"/>
                    <a:pt x="9" y="54"/>
                  </a:cubicBezTo>
                  <a:cubicBezTo>
                    <a:pt x="6" y="51"/>
                    <a:pt x="4" y="48"/>
                    <a:pt x="2" y="44"/>
                  </a:cubicBezTo>
                  <a:cubicBezTo>
                    <a:pt x="1" y="40"/>
                    <a:pt x="0" y="36"/>
                    <a:pt x="0" y="31"/>
                  </a:cubicBezTo>
                  <a:cubicBezTo>
                    <a:pt x="0" y="27"/>
                    <a:pt x="1" y="23"/>
                    <a:pt x="2" y="19"/>
                  </a:cubicBezTo>
                  <a:cubicBezTo>
                    <a:pt x="4" y="15"/>
                    <a:pt x="6" y="12"/>
                    <a:pt x="9" y="9"/>
                  </a:cubicBezTo>
                  <a:cubicBezTo>
                    <a:pt x="12" y="6"/>
                    <a:pt x="15" y="4"/>
                    <a:pt x="19" y="2"/>
                  </a:cubicBezTo>
                  <a:cubicBezTo>
                    <a:pt x="22" y="1"/>
                    <a:pt x="26" y="0"/>
                    <a:pt x="31" y="0"/>
                  </a:cubicBezTo>
                  <a:cubicBezTo>
                    <a:pt x="35" y="0"/>
                    <a:pt x="39" y="1"/>
                    <a:pt x="43" y="2"/>
                  </a:cubicBezTo>
                  <a:cubicBezTo>
                    <a:pt x="46" y="4"/>
                    <a:pt x="49" y="6"/>
                    <a:pt x="52" y="8"/>
                  </a:cubicBezTo>
                  <a:cubicBezTo>
                    <a:pt x="54" y="11"/>
                    <a:pt x="56" y="14"/>
                    <a:pt x="58" y="18"/>
                  </a:cubicBezTo>
                  <a:cubicBezTo>
                    <a:pt x="59" y="22"/>
                    <a:pt x="60" y="26"/>
                    <a:pt x="60" y="31"/>
                  </a:cubicBezTo>
                  <a:close/>
                </a:path>
              </a:pathLst>
            </a:custGeom>
            <a:solidFill>
              <a:srgbClr val="004A7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1" name="Freeform 60"/>
            <p:cNvSpPr>
              <a:spLocks/>
            </p:cNvSpPr>
            <p:nvPr userDrawn="1"/>
          </p:nvSpPr>
          <p:spPr bwMode="auto">
            <a:xfrm>
              <a:off x="12260263" y="-627063"/>
              <a:ext cx="198438" cy="228600"/>
            </a:xfrm>
            <a:custGeom>
              <a:avLst/>
              <a:gdLst>
                <a:gd name="T0" fmla="*/ 11 w 53"/>
                <a:gd name="T1" fmla="*/ 2 h 61"/>
                <a:gd name="T2" fmla="*/ 11 w 53"/>
                <a:gd name="T3" fmla="*/ 7 h 61"/>
                <a:gd name="T4" fmla="*/ 11 w 53"/>
                <a:gd name="T5" fmla="*/ 11 h 61"/>
                <a:gd name="T6" fmla="*/ 12 w 53"/>
                <a:gd name="T7" fmla="*/ 11 h 61"/>
                <a:gd name="T8" fmla="*/ 15 w 53"/>
                <a:gd name="T9" fmla="*/ 7 h 61"/>
                <a:gd name="T10" fmla="*/ 19 w 53"/>
                <a:gd name="T11" fmla="*/ 3 h 61"/>
                <a:gd name="T12" fmla="*/ 25 w 53"/>
                <a:gd name="T13" fmla="*/ 1 h 61"/>
                <a:gd name="T14" fmla="*/ 31 w 53"/>
                <a:gd name="T15" fmla="*/ 0 h 61"/>
                <a:gd name="T16" fmla="*/ 41 w 53"/>
                <a:gd name="T17" fmla="*/ 2 h 61"/>
                <a:gd name="T18" fmla="*/ 48 w 53"/>
                <a:gd name="T19" fmla="*/ 7 h 61"/>
                <a:gd name="T20" fmla="*/ 52 w 53"/>
                <a:gd name="T21" fmla="*/ 15 h 61"/>
                <a:gd name="T22" fmla="*/ 53 w 53"/>
                <a:gd name="T23" fmla="*/ 24 h 61"/>
                <a:gd name="T24" fmla="*/ 53 w 53"/>
                <a:gd name="T25" fmla="*/ 61 h 61"/>
                <a:gd name="T26" fmla="*/ 41 w 53"/>
                <a:gd name="T27" fmla="*/ 61 h 61"/>
                <a:gd name="T28" fmla="*/ 41 w 53"/>
                <a:gd name="T29" fmla="*/ 28 h 61"/>
                <a:gd name="T30" fmla="*/ 41 w 53"/>
                <a:gd name="T31" fmla="*/ 21 h 61"/>
                <a:gd name="T32" fmla="*/ 39 w 53"/>
                <a:gd name="T33" fmla="*/ 15 h 61"/>
                <a:gd name="T34" fmla="*/ 35 w 53"/>
                <a:gd name="T35" fmla="*/ 11 h 61"/>
                <a:gd name="T36" fmla="*/ 28 w 53"/>
                <a:gd name="T37" fmla="*/ 10 h 61"/>
                <a:gd name="T38" fmla="*/ 16 w 53"/>
                <a:gd name="T39" fmla="*/ 15 h 61"/>
                <a:gd name="T40" fmla="*/ 12 w 53"/>
                <a:gd name="T41" fmla="*/ 29 h 61"/>
                <a:gd name="T42" fmla="*/ 12 w 53"/>
                <a:gd name="T43" fmla="*/ 61 h 61"/>
                <a:gd name="T44" fmla="*/ 0 w 53"/>
                <a:gd name="T45" fmla="*/ 61 h 61"/>
                <a:gd name="T46" fmla="*/ 0 w 53"/>
                <a:gd name="T47" fmla="*/ 14 h 61"/>
                <a:gd name="T48" fmla="*/ 0 w 53"/>
                <a:gd name="T49" fmla="*/ 8 h 61"/>
                <a:gd name="T50" fmla="*/ 0 w 53"/>
                <a:gd name="T51" fmla="*/ 2 h 61"/>
                <a:gd name="T52" fmla="*/ 11 w 53"/>
                <a:gd name="T53" fmla="*/ 2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53" h="61">
                  <a:moveTo>
                    <a:pt x="11" y="2"/>
                  </a:moveTo>
                  <a:cubicBezTo>
                    <a:pt x="11" y="3"/>
                    <a:pt x="11" y="5"/>
                    <a:pt x="11" y="7"/>
                  </a:cubicBezTo>
                  <a:cubicBezTo>
                    <a:pt x="11" y="9"/>
                    <a:pt x="11" y="10"/>
                    <a:pt x="11" y="11"/>
                  </a:cubicBezTo>
                  <a:cubicBezTo>
                    <a:pt x="12" y="11"/>
                    <a:pt x="12" y="11"/>
                    <a:pt x="12" y="11"/>
                  </a:cubicBezTo>
                  <a:cubicBezTo>
                    <a:pt x="12" y="10"/>
                    <a:pt x="14" y="8"/>
                    <a:pt x="15" y="7"/>
                  </a:cubicBezTo>
                  <a:cubicBezTo>
                    <a:pt x="16" y="6"/>
                    <a:pt x="18" y="4"/>
                    <a:pt x="19" y="3"/>
                  </a:cubicBezTo>
                  <a:cubicBezTo>
                    <a:pt x="21" y="2"/>
                    <a:pt x="23" y="1"/>
                    <a:pt x="25" y="1"/>
                  </a:cubicBezTo>
                  <a:cubicBezTo>
                    <a:pt x="27" y="0"/>
                    <a:pt x="29" y="0"/>
                    <a:pt x="31" y="0"/>
                  </a:cubicBezTo>
                  <a:cubicBezTo>
                    <a:pt x="35" y="0"/>
                    <a:pt x="38" y="1"/>
                    <a:pt x="41" y="2"/>
                  </a:cubicBezTo>
                  <a:cubicBezTo>
                    <a:pt x="44" y="3"/>
                    <a:pt x="46" y="5"/>
                    <a:pt x="48" y="7"/>
                  </a:cubicBezTo>
                  <a:cubicBezTo>
                    <a:pt x="50" y="9"/>
                    <a:pt x="51" y="12"/>
                    <a:pt x="52" y="15"/>
                  </a:cubicBezTo>
                  <a:cubicBezTo>
                    <a:pt x="53" y="18"/>
                    <a:pt x="53" y="21"/>
                    <a:pt x="53" y="24"/>
                  </a:cubicBezTo>
                  <a:cubicBezTo>
                    <a:pt x="53" y="61"/>
                    <a:pt x="53" y="61"/>
                    <a:pt x="53" y="61"/>
                  </a:cubicBezTo>
                  <a:cubicBezTo>
                    <a:pt x="41" y="61"/>
                    <a:pt x="41" y="61"/>
                    <a:pt x="41" y="61"/>
                  </a:cubicBezTo>
                  <a:cubicBezTo>
                    <a:pt x="41" y="28"/>
                    <a:pt x="41" y="28"/>
                    <a:pt x="41" y="28"/>
                  </a:cubicBezTo>
                  <a:cubicBezTo>
                    <a:pt x="41" y="26"/>
                    <a:pt x="41" y="23"/>
                    <a:pt x="41" y="21"/>
                  </a:cubicBezTo>
                  <a:cubicBezTo>
                    <a:pt x="41" y="19"/>
                    <a:pt x="40" y="17"/>
                    <a:pt x="39" y="15"/>
                  </a:cubicBezTo>
                  <a:cubicBezTo>
                    <a:pt x="38" y="14"/>
                    <a:pt x="36" y="12"/>
                    <a:pt x="35" y="11"/>
                  </a:cubicBezTo>
                  <a:cubicBezTo>
                    <a:pt x="33" y="10"/>
                    <a:pt x="31" y="10"/>
                    <a:pt x="28" y="10"/>
                  </a:cubicBezTo>
                  <a:cubicBezTo>
                    <a:pt x="23" y="10"/>
                    <a:pt x="19" y="12"/>
                    <a:pt x="16" y="15"/>
                  </a:cubicBezTo>
                  <a:cubicBezTo>
                    <a:pt x="13" y="19"/>
                    <a:pt x="12" y="24"/>
                    <a:pt x="12" y="29"/>
                  </a:cubicBezTo>
                  <a:cubicBezTo>
                    <a:pt x="12" y="61"/>
                    <a:pt x="12" y="61"/>
                    <a:pt x="12" y="61"/>
                  </a:cubicBezTo>
                  <a:cubicBezTo>
                    <a:pt x="0" y="61"/>
                    <a:pt x="0" y="61"/>
                    <a:pt x="0" y="61"/>
                  </a:cubicBezTo>
                  <a:cubicBezTo>
                    <a:pt x="0" y="14"/>
                    <a:pt x="0" y="14"/>
                    <a:pt x="0" y="14"/>
                  </a:cubicBezTo>
                  <a:cubicBezTo>
                    <a:pt x="0" y="13"/>
                    <a:pt x="0" y="11"/>
                    <a:pt x="0" y="8"/>
                  </a:cubicBezTo>
                  <a:cubicBezTo>
                    <a:pt x="0" y="6"/>
                    <a:pt x="0" y="4"/>
                    <a:pt x="0" y="2"/>
                  </a:cubicBezTo>
                  <a:cubicBezTo>
                    <a:pt x="11" y="2"/>
                    <a:pt x="11" y="2"/>
                    <a:pt x="11" y="2"/>
                  </a:cubicBezTo>
                  <a:close/>
                </a:path>
              </a:pathLst>
            </a:custGeom>
            <a:solidFill>
              <a:srgbClr val="004A7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2" name="Freeform 61"/>
            <p:cNvSpPr>
              <a:spLocks noEditPoints="1"/>
            </p:cNvSpPr>
            <p:nvPr userDrawn="1"/>
          </p:nvSpPr>
          <p:spPr bwMode="auto">
            <a:xfrm>
              <a:off x="12507913" y="-627063"/>
              <a:ext cx="239713" cy="236538"/>
            </a:xfrm>
            <a:custGeom>
              <a:avLst/>
              <a:gdLst>
                <a:gd name="T0" fmla="*/ 52 w 64"/>
                <a:gd name="T1" fmla="*/ 31 h 63"/>
                <a:gd name="T2" fmla="*/ 51 w 64"/>
                <a:gd name="T3" fmla="*/ 23 h 63"/>
                <a:gd name="T4" fmla="*/ 47 w 64"/>
                <a:gd name="T5" fmla="*/ 16 h 63"/>
                <a:gd name="T6" fmla="*/ 41 w 64"/>
                <a:gd name="T7" fmla="*/ 12 h 63"/>
                <a:gd name="T8" fmla="*/ 32 w 64"/>
                <a:gd name="T9" fmla="*/ 10 h 63"/>
                <a:gd name="T10" fmla="*/ 24 w 64"/>
                <a:gd name="T11" fmla="*/ 12 h 63"/>
                <a:gd name="T12" fmla="*/ 18 w 64"/>
                <a:gd name="T13" fmla="*/ 16 h 63"/>
                <a:gd name="T14" fmla="*/ 14 w 64"/>
                <a:gd name="T15" fmla="*/ 23 h 63"/>
                <a:gd name="T16" fmla="*/ 12 w 64"/>
                <a:gd name="T17" fmla="*/ 31 h 63"/>
                <a:gd name="T18" fmla="*/ 14 w 64"/>
                <a:gd name="T19" fmla="*/ 39 h 63"/>
                <a:gd name="T20" fmla="*/ 18 w 64"/>
                <a:gd name="T21" fmla="*/ 46 h 63"/>
                <a:gd name="T22" fmla="*/ 24 w 64"/>
                <a:gd name="T23" fmla="*/ 51 h 63"/>
                <a:gd name="T24" fmla="*/ 32 w 64"/>
                <a:gd name="T25" fmla="*/ 53 h 63"/>
                <a:gd name="T26" fmla="*/ 41 w 64"/>
                <a:gd name="T27" fmla="*/ 51 h 63"/>
                <a:gd name="T28" fmla="*/ 47 w 64"/>
                <a:gd name="T29" fmla="*/ 46 h 63"/>
                <a:gd name="T30" fmla="*/ 51 w 64"/>
                <a:gd name="T31" fmla="*/ 39 h 63"/>
                <a:gd name="T32" fmla="*/ 52 w 64"/>
                <a:gd name="T33" fmla="*/ 31 h 63"/>
                <a:gd name="T34" fmla="*/ 64 w 64"/>
                <a:gd name="T35" fmla="*/ 31 h 63"/>
                <a:gd name="T36" fmla="*/ 62 w 64"/>
                <a:gd name="T37" fmla="*/ 44 h 63"/>
                <a:gd name="T38" fmla="*/ 55 w 64"/>
                <a:gd name="T39" fmla="*/ 54 h 63"/>
                <a:gd name="T40" fmla="*/ 45 w 64"/>
                <a:gd name="T41" fmla="*/ 60 h 63"/>
                <a:gd name="T42" fmla="*/ 32 w 64"/>
                <a:gd name="T43" fmla="*/ 63 h 63"/>
                <a:gd name="T44" fmla="*/ 20 w 64"/>
                <a:gd name="T45" fmla="*/ 60 h 63"/>
                <a:gd name="T46" fmla="*/ 9 w 64"/>
                <a:gd name="T47" fmla="*/ 54 h 63"/>
                <a:gd name="T48" fmla="*/ 3 w 64"/>
                <a:gd name="T49" fmla="*/ 44 h 63"/>
                <a:gd name="T50" fmla="*/ 0 w 64"/>
                <a:gd name="T51" fmla="*/ 31 h 63"/>
                <a:gd name="T52" fmla="*/ 3 w 64"/>
                <a:gd name="T53" fmla="*/ 19 h 63"/>
                <a:gd name="T54" fmla="*/ 9 w 64"/>
                <a:gd name="T55" fmla="*/ 9 h 63"/>
                <a:gd name="T56" fmla="*/ 20 w 64"/>
                <a:gd name="T57" fmla="*/ 2 h 63"/>
                <a:gd name="T58" fmla="*/ 32 w 64"/>
                <a:gd name="T59" fmla="*/ 0 h 63"/>
                <a:gd name="T60" fmla="*/ 45 w 64"/>
                <a:gd name="T61" fmla="*/ 2 h 63"/>
                <a:gd name="T62" fmla="*/ 55 w 64"/>
                <a:gd name="T63" fmla="*/ 9 h 63"/>
                <a:gd name="T64" fmla="*/ 62 w 64"/>
                <a:gd name="T65" fmla="*/ 19 h 63"/>
                <a:gd name="T66" fmla="*/ 64 w 64"/>
                <a:gd name="T67" fmla="*/ 31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64" h="63">
                  <a:moveTo>
                    <a:pt x="52" y="31"/>
                  </a:moveTo>
                  <a:cubicBezTo>
                    <a:pt x="52" y="28"/>
                    <a:pt x="52" y="26"/>
                    <a:pt x="51" y="23"/>
                  </a:cubicBezTo>
                  <a:cubicBezTo>
                    <a:pt x="50" y="21"/>
                    <a:pt x="49" y="18"/>
                    <a:pt x="47" y="16"/>
                  </a:cubicBezTo>
                  <a:cubicBezTo>
                    <a:pt x="45" y="14"/>
                    <a:pt x="43" y="13"/>
                    <a:pt x="41" y="12"/>
                  </a:cubicBezTo>
                  <a:cubicBezTo>
                    <a:pt x="38" y="10"/>
                    <a:pt x="35" y="10"/>
                    <a:pt x="32" y="10"/>
                  </a:cubicBezTo>
                  <a:cubicBezTo>
                    <a:pt x="29" y="10"/>
                    <a:pt x="26" y="10"/>
                    <a:pt x="24" y="12"/>
                  </a:cubicBezTo>
                  <a:cubicBezTo>
                    <a:pt x="21" y="13"/>
                    <a:pt x="19" y="14"/>
                    <a:pt x="18" y="16"/>
                  </a:cubicBezTo>
                  <a:cubicBezTo>
                    <a:pt x="16" y="18"/>
                    <a:pt x="15" y="21"/>
                    <a:pt x="14" y="23"/>
                  </a:cubicBezTo>
                  <a:cubicBezTo>
                    <a:pt x="13" y="26"/>
                    <a:pt x="12" y="28"/>
                    <a:pt x="12" y="31"/>
                  </a:cubicBezTo>
                  <a:cubicBezTo>
                    <a:pt x="12" y="34"/>
                    <a:pt x="13" y="37"/>
                    <a:pt x="14" y="39"/>
                  </a:cubicBezTo>
                  <a:cubicBezTo>
                    <a:pt x="15" y="42"/>
                    <a:pt x="16" y="44"/>
                    <a:pt x="18" y="46"/>
                  </a:cubicBezTo>
                  <a:cubicBezTo>
                    <a:pt x="19" y="48"/>
                    <a:pt x="21" y="50"/>
                    <a:pt x="24" y="51"/>
                  </a:cubicBezTo>
                  <a:cubicBezTo>
                    <a:pt x="26" y="52"/>
                    <a:pt x="29" y="53"/>
                    <a:pt x="32" y="53"/>
                  </a:cubicBezTo>
                  <a:cubicBezTo>
                    <a:pt x="35" y="53"/>
                    <a:pt x="38" y="52"/>
                    <a:pt x="41" y="51"/>
                  </a:cubicBezTo>
                  <a:cubicBezTo>
                    <a:pt x="43" y="50"/>
                    <a:pt x="45" y="48"/>
                    <a:pt x="47" y="46"/>
                  </a:cubicBezTo>
                  <a:cubicBezTo>
                    <a:pt x="49" y="44"/>
                    <a:pt x="50" y="42"/>
                    <a:pt x="51" y="39"/>
                  </a:cubicBezTo>
                  <a:cubicBezTo>
                    <a:pt x="52" y="37"/>
                    <a:pt x="52" y="34"/>
                    <a:pt x="52" y="31"/>
                  </a:cubicBezTo>
                  <a:close/>
                  <a:moveTo>
                    <a:pt x="64" y="31"/>
                  </a:moveTo>
                  <a:cubicBezTo>
                    <a:pt x="64" y="36"/>
                    <a:pt x="64" y="40"/>
                    <a:pt x="62" y="44"/>
                  </a:cubicBezTo>
                  <a:cubicBezTo>
                    <a:pt x="60" y="48"/>
                    <a:pt x="58" y="51"/>
                    <a:pt x="55" y="54"/>
                  </a:cubicBezTo>
                  <a:cubicBezTo>
                    <a:pt x="52" y="57"/>
                    <a:pt x="49" y="59"/>
                    <a:pt x="45" y="60"/>
                  </a:cubicBezTo>
                  <a:cubicBezTo>
                    <a:pt x="41" y="62"/>
                    <a:pt x="37" y="63"/>
                    <a:pt x="32" y="63"/>
                  </a:cubicBezTo>
                  <a:cubicBezTo>
                    <a:pt x="28" y="63"/>
                    <a:pt x="24" y="62"/>
                    <a:pt x="20" y="60"/>
                  </a:cubicBezTo>
                  <a:cubicBezTo>
                    <a:pt x="16" y="59"/>
                    <a:pt x="12" y="57"/>
                    <a:pt x="9" y="54"/>
                  </a:cubicBezTo>
                  <a:cubicBezTo>
                    <a:pt x="7" y="51"/>
                    <a:pt x="4" y="48"/>
                    <a:pt x="3" y="44"/>
                  </a:cubicBezTo>
                  <a:cubicBezTo>
                    <a:pt x="1" y="40"/>
                    <a:pt x="0" y="36"/>
                    <a:pt x="0" y="31"/>
                  </a:cubicBezTo>
                  <a:cubicBezTo>
                    <a:pt x="0" y="27"/>
                    <a:pt x="1" y="22"/>
                    <a:pt x="3" y="19"/>
                  </a:cubicBezTo>
                  <a:cubicBezTo>
                    <a:pt x="4" y="15"/>
                    <a:pt x="7" y="12"/>
                    <a:pt x="9" y="9"/>
                  </a:cubicBezTo>
                  <a:cubicBezTo>
                    <a:pt x="12" y="6"/>
                    <a:pt x="16" y="4"/>
                    <a:pt x="20" y="2"/>
                  </a:cubicBezTo>
                  <a:cubicBezTo>
                    <a:pt x="24" y="1"/>
                    <a:pt x="28" y="0"/>
                    <a:pt x="32" y="0"/>
                  </a:cubicBezTo>
                  <a:cubicBezTo>
                    <a:pt x="37" y="0"/>
                    <a:pt x="41" y="1"/>
                    <a:pt x="45" y="2"/>
                  </a:cubicBezTo>
                  <a:cubicBezTo>
                    <a:pt x="49" y="4"/>
                    <a:pt x="52" y="6"/>
                    <a:pt x="55" y="9"/>
                  </a:cubicBezTo>
                  <a:cubicBezTo>
                    <a:pt x="58" y="12"/>
                    <a:pt x="60" y="15"/>
                    <a:pt x="62" y="19"/>
                  </a:cubicBezTo>
                  <a:cubicBezTo>
                    <a:pt x="64" y="22"/>
                    <a:pt x="64" y="27"/>
                    <a:pt x="64" y="31"/>
                  </a:cubicBezTo>
                  <a:close/>
                </a:path>
              </a:pathLst>
            </a:custGeom>
            <a:solidFill>
              <a:srgbClr val="004A7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3" name="Freeform 62"/>
            <p:cNvSpPr>
              <a:spLocks/>
            </p:cNvSpPr>
            <p:nvPr userDrawn="1"/>
          </p:nvSpPr>
          <p:spPr bwMode="auto">
            <a:xfrm>
              <a:off x="12777788" y="-620713"/>
              <a:ext cx="349250" cy="222250"/>
            </a:xfrm>
            <a:custGeom>
              <a:avLst/>
              <a:gdLst>
                <a:gd name="T0" fmla="*/ 31 w 220"/>
                <a:gd name="T1" fmla="*/ 0 h 140"/>
                <a:gd name="T2" fmla="*/ 62 w 220"/>
                <a:gd name="T3" fmla="*/ 107 h 140"/>
                <a:gd name="T4" fmla="*/ 62 w 220"/>
                <a:gd name="T5" fmla="*/ 107 h 140"/>
                <a:gd name="T6" fmla="*/ 95 w 220"/>
                <a:gd name="T7" fmla="*/ 0 h 140"/>
                <a:gd name="T8" fmla="*/ 126 w 220"/>
                <a:gd name="T9" fmla="*/ 0 h 140"/>
                <a:gd name="T10" fmla="*/ 159 w 220"/>
                <a:gd name="T11" fmla="*/ 107 h 140"/>
                <a:gd name="T12" fmla="*/ 161 w 220"/>
                <a:gd name="T13" fmla="*/ 107 h 140"/>
                <a:gd name="T14" fmla="*/ 192 w 220"/>
                <a:gd name="T15" fmla="*/ 0 h 140"/>
                <a:gd name="T16" fmla="*/ 220 w 220"/>
                <a:gd name="T17" fmla="*/ 0 h 140"/>
                <a:gd name="T18" fmla="*/ 175 w 220"/>
                <a:gd name="T19" fmla="*/ 140 h 140"/>
                <a:gd name="T20" fmla="*/ 145 w 220"/>
                <a:gd name="T21" fmla="*/ 140 h 140"/>
                <a:gd name="T22" fmla="*/ 111 w 220"/>
                <a:gd name="T23" fmla="*/ 34 h 140"/>
                <a:gd name="T24" fmla="*/ 109 w 220"/>
                <a:gd name="T25" fmla="*/ 34 h 140"/>
                <a:gd name="T26" fmla="*/ 76 w 220"/>
                <a:gd name="T27" fmla="*/ 140 h 140"/>
                <a:gd name="T28" fmla="*/ 48 w 220"/>
                <a:gd name="T29" fmla="*/ 140 h 140"/>
                <a:gd name="T30" fmla="*/ 0 w 220"/>
                <a:gd name="T31" fmla="*/ 0 h 140"/>
                <a:gd name="T32" fmla="*/ 31 w 220"/>
                <a:gd name="T33" fmla="*/ 0 h 140"/>
                <a:gd name="T34" fmla="*/ 31 w 220"/>
                <a:gd name="T35" fmla="*/ 0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20" h="140">
                  <a:moveTo>
                    <a:pt x="31" y="0"/>
                  </a:moveTo>
                  <a:lnTo>
                    <a:pt x="62" y="107"/>
                  </a:lnTo>
                  <a:lnTo>
                    <a:pt x="62" y="107"/>
                  </a:lnTo>
                  <a:lnTo>
                    <a:pt x="95" y="0"/>
                  </a:lnTo>
                  <a:lnTo>
                    <a:pt x="126" y="0"/>
                  </a:lnTo>
                  <a:lnTo>
                    <a:pt x="159" y="107"/>
                  </a:lnTo>
                  <a:lnTo>
                    <a:pt x="161" y="107"/>
                  </a:lnTo>
                  <a:lnTo>
                    <a:pt x="192" y="0"/>
                  </a:lnTo>
                  <a:lnTo>
                    <a:pt x="220" y="0"/>
                  </a:lnTo>
                  <a:lnTo>
                    <a:pt x="175" y="140"/>
                  </a:lnTo>
                  <a:lnTo>
                    <a:pt x="145" y="140"/>
                  </a:lnTo>
                  <a:lnTo>
                    <a:pt x="111" y="34"/>
                  </a:lnTo>
                  <a:lnTo>
                    <a:pt x="109" y="34"/>
                  </a:lnTo>
                  <a:lnTo>
                    <a:pt x="76" y="140"/>
                  </a:lnTo>
                  <a:lnTo>
                    <a:pt x="48" y="140"/>
                  </a:lnTo>
                  <a:lnTo>
                    <a:pt x="0" y="0"/>
                  </a:lnTo>
                  <a:lnTo>
                    <a:pt x="31" y="0"/>
                  </a:lnTo>
                  <a:lnTo>
                    <a:pt x="31" y="0"/>
                  </a:lnTo>
                  <a:close/>
                </a:path>
              </a:pathLst>
            </a:custGeom>
            <a:solidFill>
              <a:srgbClr val="004A7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382299678"/>
      </p:ext>
    </p:extLst>
  </p:cSld>
  <p:clrMap bg1="lt1" tx1="dk1" bg2="lt2" tx2="dk2" accent1="accent1" accent2="accent2" accent3="accent3" accent4="accent4" accent5="accent5" accent6="accent6" hlink="hlink" folHlink="folHlink"/>
  <p:hf dt="0"/>
  <p:notesStyle>
    <a:lvl1pPr marL="117475" indent="-117475" algn="l" defTabSz="914400" rtl="0" eaLnBrk="1" latinLnBrk="0" hangingPunct="1">
      <a:spcBef>
        <a:spcPts val="400"/>
      </a:spcBef>
      <a:buFont typeface="Arial" panose="020B0604020202020204" pitchFamily="34" charset="0"/>
      <a:buChar char="•"/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228600" indent="-111125" algn="l" defTabSz="914400" rtl="0" eaLnBrk="1" latinLnBrk="0" hangingPunct="1">
      <a:spcBef>
        <a:spcPts val="400"/>
      </a:spcBef>
      <a:buFont typeface="Arial" panose="020B0604020202020204" pitchFamily="34" charset="0"/>
      <a:buChar char="-"/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346075" indent="-117475" algn="l" defTabSz="914400" rtl="0" eaLnBrk="1" latinLnBrk="0" hangingPunct="1">
      <a:spcBef>
        <a:spcPts val="400"/>
      </a:spcBef>
      <a:buFont typeface="Arial" panose="020B0604020202020204" pitchFamily="34" charset="0"/>
      <a:buChar char="›"/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512763" indent="-166688" algn="l" defTabSz="914400" rtl="0" eaLnBrk="1" latinLnBrk="0" hangingPunct="1">
      <a:spcBef>
        <a:spcPts val="400"/>
      </a:spcBef>
      <a:buFont typeface="Arial" panose="020B0604020202020204" pitchFamily="34" charset="0"/>
      <a:buChar char="»"/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630238" indent="-117475" algn="l" defTabSz="914400" rtl="0" eaLnBrk="1" latinLnBrk="0" hangingPunct="1">
      <a:spcBef>
        <a:spcPts val="400"/>
      </a:spcBef>
      <a:buSzPct val="75000"/>
      <a:buFont typeface="Wingdings" panose="05000000000000000000" pitchFamily="2" charset="2"/>
      <a:buChar char="§"/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3295650" y="6577013"/>
            <a:ext cx="3613150" cy="2033587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de-DE" baseline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691C38-742D-4867-9E00-215CBC023311}" type="slidenum">
              <a:rPr lang="de-DE" smtClean="0">
                <a:cs typeface="Arial"/>
              </a:rPr>
              <a:pPr/>
              <a:t>0</a:t>
            </a:fld>
            <a:endParaRPr lang="de-DE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421579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4.png"/><Relationship Id="rId2" Type="http://schemas.openxmlformats.org/officeDocument/2006/relationships/tags" Target="../tags/tag3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3.png"/><Relationship Id="rId5" Type="http://schemas.openxmlformats.org/officeDocument/2006/relationships/image" Target="../media/image2.emf"/><Relationship Id="rId4" Type="http://schemas.openxmlformats.org/officeDocument/2006/relationships/oleObject" Target="../embeddings/oleObject2.bin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7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5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6.bin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8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5.png"/><Relationship Id="rId5" Type="http://schemas.openxmlformats.org/officeDocument/2006/relationships/image" Target="../media/image2.emf"/><Relationship Id="rId4" Type="http://schemas.openxmlformats.org/officeDocument/2006/relationships/oleObject" Target="../embeddings/oleObject7.bin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4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5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3.bin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5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5.png"/><Relationship Id="rId5" Type="http://schemas.openxmlformats.org/officeDocument/2006/relationships/image" Target="../media/image2.emf"/><Relationship Id="rId4" Type="http://schemas.openxmlformats.org/officeDocument/2006/relationships/oleObject" Target="../embeddings/oleObject4.bin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6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5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5.bin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kt 4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11726238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2" name="think-cell Folie" r:id="rId4" imgW="360" imgH="360" progId="TCLayout.ActiveDocument.1">
                  <p:embed/>
                </p:oleObj>
              </mc:Choice>
              <mc:Fallback>
                <p:oleObj name="think-cell Folie" r:id="rId4" imgW="360" imgH="360" progId="TCLayout.ActiveDocument.1">
                  <p:embed/>
                  <p:pic>
                    <p:nvPicPr>
                      <p:cNvPr id="5" name="Objekt 4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" name="Picture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5428" y="452253"/>
            <a:ext cx="2295144" cy="624405"/>
          </a:xfrm>
          <a:prstGeom prst="rect">
            <a:avLst/>
          </a:prstGeom>
        </p:spPr>
      </p:pic>
      <p:sp>
        <p:nvSpPr>
          <p:cNvPr id="12" name="Rectangle 58"/>
          <p:cNvSpPr>
            <a:spLocks noChangeArrowheads="1"/>
          </p:cNvSpPr>
          <p:nvPr/>
        </p:nvSpPr>
        <p:spPr bwMode="gray">
          <a:xfrm>
            <a:off x="771351" y="773388"/>
            <a:ext cx="7744035" cy="17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latin typeface="Arial" charset="0"/>
            </a:endParaRPr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0" hasCustomPrompt="1"/>
          </p:nvPr>
        </p:nvSpPr>
        <p:spPr>
          <a:xfrm>
            <a:off x="6325192" y="4084609"/>
            <a:ext cx="4800600" cy="6463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2000" i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Subheads are 20pt Arial Italic sentence case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325192" y="4865458"/>
            <a:ext cx="4800600" cy="338554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lnSpc>
                <a:spcPct val="100000"/>
              </a:lnSpc>
              <a:spcBef>
                <a:spcPts val="200"/>
              </a:spcBef>
              <a:buNone/>
              <a:defRPr sz="160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Author First Last Name 16pt Arial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325192" y="1830302"/>
            <a:ext cx="4800600" cy="2286058"/>
          </a:xfrm>
          <a:prstGeom prst="rect">
            <a:avLst/>
          </a:prstGeom>
        </p:spPr>
        <p:txBody>
          <a:bodyPr anchor="b"/>
          <a:lstStyle>
            <a:lvl1pPr algn="r">
              <a:lnSpc>
                <a:spcPct val="100000"/>
              </a:lnSpc>
              <a:defRPr sz="3200" b="1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Headlines Are 32pt Arial Bold Title Case</a:t>
            </a:r>
          </a:p>
        </p:txBody>
      </p:sp>
      <p:sp>
        <p:nvSpPr>
          <p:cNvPr id="11" name="Rectangle 58"/>
          <p:cNvSpPr>
            <a:spLocks noChangeArrowheads="1"/>
          </p:cNvSpPr>
          <p:nvPr/>
        </p:nvSpPr>
        <p:spPr bwMode="gray">
          <a:xfrm>
            <a:off x="11506198" y="771348"/>
            <a:ext cx="697189" cy="177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latin typeface="Arial" charset="0"/>
            </a:endParaRPr>
          </a:p>
        </p:txBody>
      </p:sp>
      <p:sp>
        <p:nvSpPr>
          <p:cNvPr id="13" name="Rectangle 58"/>
          <p:cNvSpPr>
            <a:spLocks noChangeArrowheads="1"/>
          </p:cNvSpPr>
          <p:nvPr/>
        </p:nvSpPr>
        <p:spPr bwMode="gray">
          <a:xfrm rot="5400000">
            <a:off x="-864496" y="2477220"/>
            <a:ext cx="3447991" cy="1763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latin typeface="Arial" charset="0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6261101" cy="6845300"/>
          </a:xfrm>
          <a:prstGeom prst="rect">
            <a:avLst/>
          </a:prstGeom>
        </p:spPr>
      </p:pic>
      <p:sp>
        <p:nvSpPr>
          <p:cNvPr id="18" name="Rectangle 58"/>
          <p:cNvSpPr>
            <a:spLocks noChangeArrowheads="1"/>
          </p:cNvSpPr>
          <p:nvPr/>
        </p:nvSpPr>
        <p:spPr bwMode="gray">
          <a:xfrm rot="5400000">
            <a:off x="-436735" y="5497452"/>
            <a:ext cx="2592472" cy="1763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latin typeface="Arial" charset="0"/>
            </a:endParaRPr>
          </a:p>
        </p:txBody>
      </p:sp>
      <p:grpSp>
        <p:nvGrpSpPr>
          <p:cNvPr id="14" name="Group 13"/>
          <p:cNvGrpSpPr/>
          <p:nvPr/>
        </p:nvGrpSpPr>
        <p:grpSpPr bwMode="gray">
          <a:xfrm>
            <a:off x="12420545" y="0"/>
            <a:ext cx="284385" cy="5779689"/>
            <a:chOff x="12358552" y="0"/>
            <a:chExt cx="284385" cy="5779689"/>
          </a:xfrm>
        </p:grpSpPr>
        <p:sp>
          <p:nvSpPr>
            <p:cNvPr id="16" name="Rectangle 15"/>
            <p:cNvSpPr/>
            <p:nvPr/>
          </p:nvSpPr>
          <p:spPr bwMode="gray">
            <a:xfrm>
              <a:off x="12358552" y="0"/>
              <a:ext cx="284385" cy="284385"/>
            </a:xfrm>
            <a:prstGeom prst="rect">
              <a:avLst/>
            </a:prstGeom>
            <a:solidFill>
              <a:srgbClr val="34B2E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6"/>
            <p:cNvSpPr/>
            <p:nvPr/>
          </p:nvSpPr>
          <p:spPr bwMode="gray">
            <a:xfrm>
              <a:off x="12358552" y="333902"/>
              <a:ext cx="284385" cy="284385"/>
            </a:xfrm>
            <a:prstGeom prst="rect">
              <a:avLst/>
            </a:prstGeom>
            <a:solidFill>
              <a:srgbClr val="3F576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/>
            <p:cNvSpPr/>
            <p:nvPr/>
          </p:nvSpPr>
          <p:spPr bwMode="gray">
            <a:xfrm>
              <a:off x="12358552" y="937408"/>
              <a:ext cx="284385" cy="284385"/>
            </a:xfrm>
            <a:prstGeom prst="rect">
              <a:avLst/>
            </a:prstGeom>
            <a:solidFill>
              <a:srgbClr val="FF530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20"/>
            <p:cNvSpPr/>
            <p:nvPr/>
          </p:nvSpPr>
          <p:spPr bwMode="gray">
            <a:xfrm>
              <a:off x="12358552" y="1271310"/>
              <a:ext cx="284385" cy="284385"/>
            </a:xfrm>
            <a:prstGeom prst="rect">
              <a:avLst/>
            </a:prstGeom>
            <a:solidFill>
              <a:srgbClr val="FE8A1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22"/>
            <p:cNvSpPr/>
            <p:nvPr/>
          </p:nvSpPr>
          <p:spPr bwMode="gray">
            <a:xfrm>
              <a:off x="12358552" y="1603218"/>
              <a:ext cx="284385" cy="284385"/>
            </a:xfrm>
            <a:prstGeom prst="rect">
              <a:avLst/>
            </a:prstGeom>
            <a:solidFill>
              <a:srgbClr val="FFA3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23"/>
            <p:cNvSpPr/>
            <p:nvPr/>
          </p:nvSpPr>
          <p:spPr bwMode="gray">
            <a:xfrm>
              <a:off x="12358552" y="1937120"/>
              <a:ext cx="284385" cy="284385"/>
            </a:xfrm>
            <a:prstGeom prst="rect">
              <a:avLst/>
            </a:prstGeom>
            <a:solidFill>
              <a:srgbClr val="FFD1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24"/>
            <p:cNvSpPr/>
            <p:nvPr/>
          </p:nvSpPr>
          <p:spPr bwMode="gray">
            <a:xfrm>
              <a:off x="12358552" y="2540626"/>
              <a:ext cx="284385" cy="284385"/>
            </a:xfrm>
            <a:prstGeom prst="rect">
              <a:avLst/>
            </a:prstGeom>
            <a:solidFill>
              <a:srgbClr val="2B3A4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25"/>
            <p:cNvSpPr/>
            <p:nvPr/>
          </p:nvSpPr>
          <p:spPr bwMode="gray">
            <a:xfrm>
              <a:off x="12358552" y="2874528"/>
              <a:ext cx="284385" cy="284385"/>
            </a:xfrm>
            <a:prstGeom prst="rect">
              <a:avLst/>
            </a:prstGeom>
            <a:solidFill>
              <a:srgbClr val="06528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ectangle 26"/>
            <p:cNvSpPr/>
            <p:nvPr/>
          </p:nvSpPr>
          <p:spPr bwMode="gray">
            <a:xfrm>
              <a:off x="12358552" y="3206436"/>
              <a:ext cx="284385" cy="284385"/>
            </a:xfrm>
            <a:prstGeom prst="rect">
              <a:avLst/>
            </a:prstGeom>
            <a:solidFill>
              <a:srgbClr val="00C7B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/>
            <p:cNvSpPr/>
            <p:nvPr/>
          </p:nvSpPr>
          <p:spPr bwMode="gray">
            <a:xfrm>
              <a:off x="12358552" y="3853100"/>
              <a:ext cx="284385" cy="284385"/>
            </a:xfrm>
            <a:prstGeom prst="rect">
              <a:avLst/>
            </a:prstGeom>
            <a:solidFill>
              <a:srgbClr val="0272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28"/>
            <p:cNvSpPr/>
            <p:nvPr/>
          </p:nvSpPr>
          <p:spPr bwMode="gray">
            <a:xfrm>
              <a:off x="12358552" y="4187002"/>
              <a:ext cx="284385" cy="284385"/>
            </a:xfrm>
            <a:prstGeom prst="rect">
              <a:avLst/>
            </a:prstGeom>
            <a:solidFill>
              <a:srgbClr val="43B02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29"/>
            <p:cNvSpPr/>
            <p:nvPr/>
          </p:nvSpPr>
          <p:spPr bwMode="gray">
            <a:xfrm>
              <a:off x="12358552" y="4518910"/>
              <a:ext cx="284385" cy="284385"/>
            </a:xfrm>
            <a:prstGeom prst="rect">
              <a:avLst/>
            </a:prstGeom>
            <a:solidFill>
              <a:srgbClr val="93C9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30"/>
            <p:cNvSpPr/>
            <p:nvPr/>
          </p:nvSpPr>
          <p:spPr bwMode="gray">
            <a:xfrm>
              <a:off x="12358552" y="5163396"/>
              <a:ext cx="284385" cy="284385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31"/>
            <p:cNvSpPr/>
            <p:nvPr/>
          </p:nvSpPr>
          <p:spPr bwMode="gray">
            <a:xfrm>
              <a:off x="12358552" y="5495304"/>
              <a:ext cx="284385" cy="284385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9" name="TextBox 18"/>
          <p:cNvSpPr txBox="1"/>
          <p:nvPr/>
        </p:nvSpPr>
        <p:spPr bwMode="black">
          <a:xfrm>
            <a:off x="2248001" y="6520894"/>
            <a:ext cx="3262432" cy="215444"/>
          </a:xfrm>
          <a:prstGeom prst="rect">
            <a:avLst/>
          </a:prstGeom>
          <a:ln>
            <a:noFill/>
          </a:ln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US" sz="800" dirty="0">
                <a:solidFill>
                  <a:schemeClr val="tx1"/>
                </a:solidFill>
                <a:ea typeface="Arial" charset="0"/>
                <a:cs typeface="Arial" charset="0"/>
              </a:rPr>
              <a:t>© 2019, IQVIA Commercial GmbH &amp; Co. OHG. All rights reserved.</a:t>
            </a:r>
          </a:p>
        </p:txBody>
      </p:sp>
    </p:spTree>
    <p:extLst/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Subhead_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907806705"/>
              </p:ext>
            </p:extLst>
          </p:nvPr>
        </p:nvGraphicFramePr>
        <p:xfrm>
          <a:off x="1587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78" name="think-cell Folie" r:id="rId4" imgW="360" imgH="360" progId="TCLayout.ActiveDocument.1">
                  <p:embed/>
                </p:oleObj>
              </mc:Choice>
              <mc:Fallback>
                <p:oleObj name="think-cell Folie" r:id="rId4" imgW="360" imgH="360" progId="TCLayout.ActiveDocument.1">
                  <p:embed/>
                  <p:pic>
                    <p:nvPicPr>
                      <p:cNvPr id="2" name="Objekt 1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7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Text Placeholder 8"/>
          <p:cNvSpPr>
            <a:spLocks noGrp="1"/>
          </p:cNvSpPr>
          <p:nvPr>
            <p:ph type="body" sz="quarter" idx="16" hasCustomPrompt="1"/>
          </p:nvPr>
        </p:nvSpPr>
        <p:spPr>
          <a:xfrm>
            <a:off x="384694" y="1081826"/>
            <a:ext cx="11338560" cy="40233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2000" i="1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Subheads are 20pt Arial Italic sentence case</a:t>
            </a:r>
          </a:p>
        </p:txBody>
      </p:sp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>
          <a:xfrm>
            <a:off x="384694" y="294468"/>
            <a:ext cx="11338560" cy="768263"/>
          </a:xfrm>
          <a:prstGeom prst="rect">
            <a:avLst/>
          </a:prstGeom>
        </p:spPr>
        <p:txBody>
          <a:bodyPr anchor="b" anchorCtr="0"/>
          <a:lstStyle>
            <a:lvl1pPr>
              <a:defRPr sz="2800" b="1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Headlines Are 28pt Arial Bold Title Case</a:t>
            </a:r>
          </a:p>
        </p:txBody>
      </p:sp>
      <p:sp>
        <p:nvSpPr>
          <p:cNvPr id="9" name="Footer Placeholder 6"/>
          <p:cNvSpPr>
            <a:spLocks noGrp="1"/>
          </p:cNvSpPr>
          <p:nvPr>
            <p:ph type="ftr" sz="quarter" idx="10"/>
          </p:nvPr>
        </p:nvSpPr>
        <p:spPr>
          <a:xfrm>
            <a:off x="384693" y="6387858"/>
            <a:ext cx="9116145" cy="338087"/>
          </a:xfrm>
        </p:spPr>
        <p:txBody>
          <a:bodyPr/>
          <a:lstStyle/>
          <a:p>
            <a:r>
              <a:rPr lang="en-US"/>
              <a:t>© 2018, IQVIA Commercial GmbH &amp; Co. OHG. All rights reserved.</a:t>
            </a:r>
            <a:endParaRPr lang="en-US" dirty="0"/>
          </a:p>
        </p:txBody>
      </p:sp>
      <p:sp>
        <p:nvSpPr>
          <p:cNvPr id="15" name="Rectangle 58"/>
          <p:cNvSpPr>
            <a:spLocks noChangeArrowheads="1"/>
          </p:cNvSpPr>
          <p:nvPr/>
        </p:nvSpPr>
        <p:spPr bwMode="gray">
          <a:xfrm>
            <a:off x="11615748" y="6420040"/>
            <a:ext cx="576252" cy="177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latin typeface="Arial" charset="0"/>
            </a:endParaRPr>
          </a:p>
        </p:txBody>
      </p:sp>
      <p:sp>
        <p:nvSpPr>
          <p:cNvPr id="16" name="Slide Number Placeholder 5"/>
          <p:cNvSpPr txBox="1">
            <a:spLocks/>
          </p:cNvSpPr>
          <p:nvPr/>
        </p:nvSpPr>
        <p:spPr bwMode="white">
          <a:xfrm>
            <a:off x="11615748" y="6420040"/>
            <a:ext cx="401164" cy="177800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914400" rtl="0" eaLnBrk="1" latinLnBrk="0" hangingPunct="1">
              <a:defRPr sz="11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C5C7A9E-C6A9-4A9D-A8BC-E29E91AD59EE}" type="slidenum">
              <a:rPr lang="en-US" sz="900" smtClean="0">
                <a:solidFill>
                  <a:schemeClr val="bg1"/>
                </a:solidFill>
              </a:rPr>
              <a:pPr/>
              <a:t>‹Nr.›</a:t>
            </a:fld>
            <a:endParaRPr lang="en-US" sz="900" dirty="0">
              <a:solidFill>
                <a:schemeClr val="bg1"/>
              </a:solidFill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0462" y="6396504"/>
            <a:ext cx="1393818" cy="243541"/>
          </a:xfrm>
          <a:prstGeom prst="rect">
            <a:avLst/>
          </a:prstGeom>
        </p:spPr>
      </p:pic>
    </p:spTree>
    <p:extLst/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ogo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807778063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02" name="think-cell Folie" r:id="rId4" imgW="360" imgH="360" progId="TCLayout.ActiveDocument.1">
                  <p:embed/>
                </p:oleObj>
              </mc:Choice>
              <mc:Fallback>
                <p:oleObj name="think-cell Folie" r:id="rId4" imgW="360" imgH="360" progId="TCLayout.ActiveDocument.1">
                  <p:embed/>
                  <p:pic>
                    <p:nvPicPr>
                      <p:cNvPr id="2" name="Objekt 1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Footer Placeholder 6"/>
          <p:cNvSpPr>
            <a:spLocks noGrp="1"/>
          </p:cNvSpPr>
          <p:nvPr>
            <p:ph type="ftr" sz="quarter" idx="10"/>
          </p:nvPr>
        </p:nvSpPr>
        <p:spPr>
          <a:xfrm>
            <a:off x="384693" y="6387858"/>
            <a:ext cx="9116145" cy="338087"/>
          </a:xfrm>
        </p:spPr>
        <p:txBody>
          <a:bodyPr/>
          <a:lstStyle/>
          <a:p>
            <a:r>
              <a:rPr lang="en-US"/>
              <a:t>© 2018, IQVIA Commercial GmbH &amp; Co. OHG. All rights reserved.</a:t>
            </a:r>
            <a:endParaRPr lang="en-US" dirty="0"/>
          </a:p>
        </p:txBody>
      </p:sp>
      <p:sp>
        <p:nvSpPr>
          <p:cNvPr id="11" name="Rectangle 58"/>
          <p:cNvSpPr>
            <a:spLocks noChangeArrowheads="1"/>
          </p:cNvSpPr>
          <p:nvPr/>
        </p:nvSpPr>
        <p:spPr bwMode="gray">
          <a:xfrm>
            <a:off x="11615748" y="6420040"/>
            <a:ext cx="576252" cy="177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latin typeface="Arial" charset="0"/>
            </a:endParaRPr>
          </a:p>
        </p:txBody>
      </p:sp>
      <p:sp>
        <p:nvSpPr>
          <p:cNvPr id="12" name="Slide Number Placeholder 5"/>
          <p:cNvSpPr txBox="1">
            <a:spLocks/>
          </p:cNvSpPr>
          <p:nvPr/>
        </p:nvSpPr>
        <p:spPr bwMode="white">
          <a:xfrm>
            <a:off x="11615748" y="6420040"/>
            <a:ext cx="401164" cy="177800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914400" rtl="0" eaLnBrk="1" latinLnBrk="0" hangingPunct="1">
              <a:defRPr sz="11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C5C7A9E-C6A9-4A9D-A8BC-E29E91AD59EE}" type="slidenum">
              <a:rPr lang="en-US" sz="900" smtClean="0">
                <a:solidFill>
                  <a:schemeClr val="bg1"/>
                </a:solidFill>
              </a:rPr>
              <a:pPr/>
              <a:t>‹Nr.›</a:t>
            </a:fld>
            <a:endParaRPr lang="en-US" sz="900" dirty="0">
              <a:solidFill>
                <a:schemeClr val="bg1"/>
              </a:solidFill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0462" y="6396504"/>
            <a:ext cx="1393818" cy="243541"/>
          </a:xfrm>
          <a:prstGeom prst="rect">
            <a:avLst/>
          </a:prstGeom>
        </p:spPr>
      </p:pic>
    </p:spTree>
    <p:extLst/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84694" y="6387858"/>
            <a:ext cx="9119524" cy="338087"/>
          </a:xfrm>
        </p:spPr>
        <p:txBody>
          <a:bodyPr/>
          <a:lstStyle/>
          <a:p>
            <a:r>
              <a:rPr lang="en-US"/>
              <a:t>© 2018, IQVIA Commercial GmbH &amp; Co. OHG. All rights reserved.</a:t>
            </a:r>
          </a:p>
        </p:txBody>
      </p:sp>
      <p:sp>
        <p:nvSpPr>
          <p:cNvPr id="8" name="Slide Number Placeholder 5"/>
          <p:cNvSpPr txBox="1">
            <a:spLocks/>
          </p:cNvSpPr>
          <p:nvPr/>
        </p:nvSpPr>
        <p:spPr>
          <a:xfrm>
            <a:off x="11615748" y="6419366"/>
            <a:ext cx="401164" cy="177800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914400" rtl="0" eaLnBrk="1" latinLnBrk="0" hangingPunct="1">
              <a:defRPr sz="11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C5C7A9E-C6A9-4A9D-A8BC-E29E91AD59EE}" type="slidenum">
              <a:rPr lang="en-US" sz="900" smtClean="0">
                <a:solidFill>
                  <a:schemeClr val="tx1"/>
                </a:solidFill>
              </a:rPr>
              <a:pPr/>
              <a:t>‹Nr.›</a:t>
            </a:fld>
            <a:endParaRPr lang="en-US" sz="900" dirty="0">
              <a:solidFill>
                <a:schemeClr val="tx1"/>
              </a:solidFill>
            </a:endParaRPr>
          </a:p>
        </p:txBody>
      </p:sp>
      <p:grpSp>
        <p:nvGrpSpPr>
          <p:cNvPr id="21" name="Group 73">
            <a:extLst>
              <a:ext uri="{FF2B5EF4-FFF2-40B4-BE49-F238E27FC236}">
                <a16:creationId xmlns:a16="http://schemas.microsoft.com/office/drawing/2014/main" id="{3304D2EF-9E90-42AF-B7AB-A650F016A861}"/>
              </a:ext>
            </a:extLst>
          </p:cNvPr>
          <p:cNvGrpSpPr/>
          <p:nvPr userDrawn="1"/>
        </p:nvGrpSpPr>
        <p:grpSpPr>
          <a:xfrm>
            <a:off x="12420545" y="0"/>
            <a:ext cx="286823" cy="5681184"/>
            <a:chOff x="12420545" y="0"/>
            <a:chExt cx="286823" cy="5681184"/>
          </a:xfrm>
        </p:grpSpPr>
        <p:sp>
          <p:nvSpPr>
            <p:cNvPr id="22" name="Rectangle 74">
              <a:extLst>
                <a:ext uri="{FF2B5EF4-FFF2-40B4-BE49-F238E27FC236}">
                  <a16:creationId xmlns:a16="http://schemas.microsoft.com/office/drawing/2014/main" id="{63247A9D-ADC0-4C99-8B6B-4D62546B383C}"/>
                </a:ext>
              </a:extLst>
            </p:cNvPr>
            <p:cNvSpPr/>
            <p:nvPr/>
          </p:nvSpPr>
          <p:spPr bwMode="gray">
            <a:xfrm>
              <a:off x="12420545" y="3146922"/>
              <a:ext cx="284385" cy="284385"/>
            </a:xfrm>
            <a:prstGeom prst="rect">
              <a:avLst/>
            </a:prstGeom>
            <a:solidFill>
              <a:srgbClr val="DA291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75">
              <a:extLst>
                <a:ext uri="{FF2B5EF4-FFF2-40B4-BE49-F238E27FC236}">
                  <a16:creationId xmlns:a16="http://schemas.microsoft.com/office/drawing/2014/main" id="{F2D28E4F-5F36-43DB-8C20-867147167E45}"/>
                </a:ext>
              </a:extLst>
            </p:cNvPr>
            <p:cNvSpPr/>
            <p:nvPr/>
          </p:nvSpPr>
          <p:spPr bwMode="gray">
            <a:xfrm>
              <a:off x="12420545" y="2207810"/>
              <a:ext cx="284385" cy="284385"/>
            </a:xfrm>
            <a:prstGeom prst="rect">
              <a:avLst/>
            </a:prstGeom>
            <a:solidFill>
              <a:srgbClr val="FE8A1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76">
              <a:extLst>
                <a:ext uri="{FF2B5EF4-FFF2-40B4-BE49-F238E27FC236}">
                  <a16:creationId xmlns:a16="http://schemas.microsoft.com/office/drawing/2014/main" id="{A13F1AC1-DA5E-45AB-A1C3-900D407D646D}"/>
                </a:ext>
              </a:extLst>
            </p:cNvPr>
            <p:cNvSpPr/>
            <p:nvPr/>
          </p:nvSpPr>
          <p:spPr bwMode="gray">
            <a:xfrm>
              <a:off x="12420545" y="2542393"/>
              <a:ext cx="284385" cy="284385"/>
            </a:xfrm>
            <a:prstGeom prst="rect">
              <a:avLst/>
            </a:prstGeom>
            <a:solidFill>
              <a:srgbClr val="F0B3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77">
              <a:extLst>
                <a:ext uri="{FF2B5EF4-FFF2-40B4-BE49-F238E27FC236}">
                  <a16:creationId xmlns:a16="http://schemas.microsoft.com/office/drawing/2014/main" id="{6F920BBA-20E1-4201-A0C6-E3434526D918}"/>
                </a:ext>
              </a:extLst>
            </p:cNvPr>
            <p:cNvSpPr/>
            <p:nvPr/>
          </p:nvSpPr>
          <p:spPr bwMode="gray">
            <a:xfrm>
              <a:off x="12420545" y="0"/>
              <a:ext cx="284385" cy="284385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78">
              <a:extLst>
                <a:ext uri="{FF2B5EF4-FFF2-40B4-BE49-F238E27FC236}">
                  <a16:creationId xmlns:a16="http://schemas.microsoft.com/office/drawing/2014/main" id="{97039DDC-90F0-4FEE-98EC-4166629CDD66}"/>
                </a:ext>
              </a:extLst>
            </p:cNvPr>
            <p:cNvSpPr/>
            <p:nvPr/>
          </p:nvSpPr>
          <p:spPr bwMode="gray">
            <a:xfrm>
              <a:off x="12420545" y="333901"/>
              <a:ext cx="284385" cy="284385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ectangle 79">
              <a:extLst>
                <a:ext uri="{FF2B5EF4-FFF2-40B4-BE49-F238E27FC236}">
                  <a16:creationId xmlns:a16="http://schemas.microsoft.com/office/drawing/2014/main" id="{FAD35383-AC8D-4F27-A358-F0899DE53D74}"/>
                </a:ext>
              </a:extLst>
            </p:cNvPr>
            <p:cNvSpPr/>
            <p:nvPr/>
          </p:nvSpPr>
          <p:spPr bwMode="gray">
            <a:xfrm>
              <a:off x="12420545" y="1603218"/>
              <a:ext cx="284385" cy="284385"/>
            </a:xfrm>
            <a:prstGeom prst="rect">
              <a:avLst/>
            </a:prstGeom>
            <a:solidFill>
              <a:srgbClr val="00BFB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80">
              <a:extLst>
                <a:ext uri="{FF2B5EF4-FFF2-40B4-BE49-F238E27FC236}">
                  <a16:creationId xmlns:a16="http://schemas.microsoft.com/office/drawing/2014/main" id="{3B16291D-0FD1-4969-9942-E3F0AC0A59C5}"/>
                </a:ext>
              </a:extLst>
            </p:cNvPr>
            <p:cNvSpPr/>
            <p:nvPr/>
          </p:nvSpPr>
          <p:spPr bwMode="gray">
            <a:xfrm>
              <a:off x="12420545" y="937409"/>
              <a:ext cx="284385" cy="284385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9" name="Rectangle 81">
              <a:extLst>
                <a:ext uri="{FF2B5EF4-FFF2-40B4-BE49-F238E27FC236}">
                  <a16:creationId xmlns:a16="http://schemas.microsoft.com/office/drawing/2014/main" id="{966ADC17-66BE-4ABF-9B3C-736F26FFC02A}"/>
                </a:ext>
              </a:extLst>
            </p:cNvPr>
            <p:cNvSpPr/>
            <p:nvPr/>
          </p:nvSpPr>
          <p:spPr bwMode="gray">
            <a:xfrm>
              <a:off x="12420545" y="1270313"/>
              <a:ext cx="284385" cy="284385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82">
              <a:extLst>
                <a:ext uri="{FF2B5EF4-FFF2-40B4-BE49-F238E27FC236}">
                  <a16:creationId xmlns:a16="http://schemas.microsoft.com/office/drawing/2014/main" id="{F6246DE0-0A46-4944-AA06-79BF2C9A9682}"/>
                </a:ext>
              </a:extLst>
            </p:cNvPr>
            <p:cNvSpPr/>
            <p:nvPr/>
          </p:nvSpPr>
          <p:spPr bwMode="gray">
            <a:xfrm>
              <a:off x="12422983" y="4081065"/>
              <a:ext cx="284385" cy="284385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Freeform 14">
              <a:extLst>
                <a:ext uri="{FF2B5EF4-FFF2-40B4-BE49-F238E27FC236}">
                  <a16:creationId xmlns:a16="http://schemas.microsoft.com/office/drawing/2014/main" id="{4FEEEF7B-ED2B-454B-9E93-547EFC29B9C8}"/>
                </a:ext>
              </a:extLst>
            </p:cNvPr>
            <p:cNvSpPr>
              <a:spLocks/>
            </p:cNvSpPr>
            <p:nvPr/>
          </p:nvSpPr>
          <p:spPr bwMode="auto">
            <a:xfrm>
              <a:off x="12421466" y="4414180"/>
              <a:ext cx="283464" cy="279400"/>
            </a:xfrm>
            <a:custGeom>
              <a:avLst/>
              <a:gdLst>
                <a:gd name="T0" fmla="*/ 0 w 187"/>
                <a:gd name="T1" fmla="*/ 0 h 176"/>
                <a:gd name="T2" fmla="*/ 187 w 187"/>
                <a:gd name="T3" fmla="*/ 0 h 176"/>
                <a:gd name="T4" fmla="*/ 187 w 187"/>
                <a:gd name="T5" fmla="*/ 176 h 176"/>
                <a:gd name="T6" fmla="*/ 0 w 187"/>
                <a:gd name="T7" fmla="*/ 176 h 176"/>
                <a:gd name="T8" fmla="*/ 0 w 187"/>
                <a:gd name="T9" fmla="*/ 0 h 176"/>
                <a:gd name="T10" fmla="*/ 0 w 187"/>
                <a:gd name="T11" fmla="*/ 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7" h="176">
                  <a:moveTo>
                    <a:pt x="0" y="0"/>
                  </a:moveTo>
                  <a:lnTo>
                    <a:pt x="187" y="0"/>
                  </a:lnTo>
                  <a:lnTo>
                    <a:pt x="187" y="176"/>
                  </a:lnTo>
                  <a:lnTo>
                    <a:pt x="0" y="17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06B71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15">
              <a:extLst>
                <a:ext uri="{FF2B5EF4-FFF2-40B4-BE49-F238E27FC236}">
                  <a16:creationId xmlns:a16="http://schemas.microsoft.com/office/drawing/2014/main" id="{3CB0EA08-ADCC-45E9-B60C-DA469E4856B3}"/>
                </a:ext>
              </a:extLst>
            </p:cNvPr>
            <p:cNvSpPr>
              <a:spLocks/>
            </p:cNvSpPr>
            <p:nvPr/>
          </p:nvSpPr>
          <p:spPr bwMode="auto">
            <a:xfrm>
              <a:off x="12421466" y="4737540"/>
              <a:ext cx="283464" cy="287338"/>
            </a:xfrm>
            <a:custGeom>
              <a:avLst/>
              <a:gdLst>
                <a:gd name="T0" fmla="*/ 0 w 187"/>
                <a:gd name="T1" fmla="*/ 0 h 181"/>
                <a:gd name="T2" fmla="*/ 187 w 187"/>
                <a:gd name="T3" fmla="*/ 0 h 181"/>
                <a:gd name="T4" fmla="*/ 187 w 187"/>
                <a:gd name="T5" fmla="*/ 181 h 181"/>
                <a:gd name="T6" fmla="*/ 0 w 187"/>
                <a:gd name="T7" fmla="*/ 181 h 181"/>
                <a:gd name="T8" fmla="*/ 0 w 187"/>
                <a:gd name="T9" fmla="*/ 0 h 181"/>
                <a:gd name="T10" fmla="*/ 0 w 187"/>
                <a:gd name="T11" fmla="*/ 0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7" h="181">
                  <a:moveTo>
                    <a:pt x="0" y="0"/>
                  </a:moveTo>
                  <a:lnTo>
                    <a:pt x="187" y="0"/>
                  </a:lnTo>
                  <a:lnTo>
                    <a:pt x="187" y="181"/>
                  </a:lnTo>
                  <a:lnTo>
                    <a:pt x="0" y="18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59CA0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Freeform 16">
              <a:extLst>
                <a:ext uri="{FF2B5EF4-FFF2-40B4-BE49-F238E27FC236}">
                  <a16:creationId xmlns:a16="http://schemas.microsoft.com/office/drawing/2014/main" id="{B70F12D8-EF1F-45EA-A1BC-18685E7899EB}"/>
                </a:ext>
              </a:extLst>
            </p:cNvPr>
            <p:cNvSpPr>
              <a:spLocks/>
            </p:cNvSpPr>
            <p:nvPr/>
          </p:nvSpPr>
          <p:spPr bwMode="auto">
            <a:xfrm>
              <a:off x="12421466" y="5071139"/>
              <a:ext cx="283464" cy="279400"/>
            </a:xfrm>
            <a:custGeom>
              <a:avLst/>
              <a:gdLst>
                <a:gd name="T0" fmla="*/ 0 w 187"/>
                <a:gd name="T1" fmla="*/ 0 h 176"/>
                <a:gd name="T2" fmla="*/ 187 w 187"/>
                <a:gd name="T3" fmla="*/ 0 h 176"/>
                <a:gd name="T4" fmla="*/ 187 w 187"/>
                <a:gd name="T5" fmla="*/ 176 h 176"/>
                <a:gd name="T6" fmla="*/ 0 w 187"/>
                <a:gd name="T7" fmla="*/ 176 h 176"/>
                <a:gd name="T8" fmla="*/ 0 w 187"/>
                <a:gd name="T9" fmla="*/ 0 h 176"/>
                <a:gd name="T10" fmla="*/ 0 w 187"/>
                <a:gd name="T11" fmla="*/ 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7" h="176">
                  <a:moveTo>
                    <a:pt x="0" y="0"/>
                  </a:moveTo>
                  <a:lnTo>
                    <a:pt x="187" y="0"/>
                  </a:lnTo>
                  <a:lnTo>
                    <a:pt x="187" y="176"/>
                  </a:lnTo>
                  <a:lnTo>
                    <a:pt x="0" y="17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ACED0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Freeform 17">
              <a:extLst>
                <a:ext uri="{FF2B5EF4-FFF2-40B4-BE49-F238E27FC236}">
                  <a16:creationId xmlns:a16="http://schemas.microsoft.com/office/drawing/2014/main" id="{9EEFD642-7D8A-418E-B2BC-64653D84B741}"/>
                </a:ext>
              </a:extLst>
            </p:cNvPr>
            <p:cNvSpPr>
              <a:spLocks/>
            </p:cNvSpPr>
            <p:nvPr/>
          </p:nvSpPr>
          <p:spPr bwMode="auto">
            <a:xfrm>
              <a:off x="12421466" y="5393846"/>
              <a:ext cx="283464" cy="287338"/>
            </a:xfrm>
            <a:custGeom>
              <a:avLst/>
              <a:gdLst>
                <a:gd name="T0" fmla="*/ 0 w 187"/>
                <a:gd name="T1" fmla="*/ 0 h 181"/>
                <a:gd name="T2" fmla="*/ 187 w 187"/>
                <a:gd name="T3" fmla="*/ 0 h 181"/>
                <a:gd name="T4" fmla="*/ 187 w 187"/>
                <a:gd name="T5" fmla="*/ 181 h 181"/>
                <a:gd name="T6" fmla="*/ 0 w 187"/>
                <a:gd name="T7" fmla="*/ 181 h 181"/>
                <a:gd name="T8" fmla="*/ 0 w 187"/>
                <a:gd name="T9" fmla="*/ 0 h 181"/>
                <a:gd name="T10" fmla="*/ 0 w 187"/>
                <a:gd name="T11" fmla="*/ 0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7" h="181">
                  <a:moveTo>
                    <a:pt x="0" y="0"/>
                  </a:moveTo>
                  <a:lnTo>
                    <a:pt x="187" y="0"/>
                  </a:lnTo>
                  <a:lnTo>
                    <a:pt x="187" y="181"/>
                  </a:lnTo>
                  <a:lnTo>
                    <a:pt x="0" y="18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4F5F5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Rectangle 87">
              <a:extLst>
                <a:ext uri="{FF2B5EF4-FFF2-40B4-BE49-F238E27FC236}">
                  <a16:creationId xmlns:a16="http://schemas.microsoft.com/office/drawing/2014/main" id="{1257BB8E-13DD-44CA-A196-0F4BFFE93942}"/>
                </a:ext>
              </a:extLst>
            </p:cNvPr>
            <p:cNvSpPr/>
            <p:nvPr/>
          </p:nvSpPr>
          <p:spPr bwMode="gray">
            <a:xfrm>
              <a:off x="12420545" y="3478023"/>
              <a:ext cx="284385" cy="284385"/>
            </a:xfrm>
            <a:prstGeom prst="rect">
              <a:avLst/>
            </a:prstGeom>
            <a:solidFill>
              <a:srgbClr val="83006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/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Rectangle 60"/>
          <p:cNvSpPr>
            <a:spLocks noChangeArrowheads="1"/>
          </p:cNvSpPr>
          <p:nvPr/>
        </p:nvSpPr>
        <p:spPr bwMode="gray">
          <a:xfrm>
            <a:off x="582283" y="-1"/>
            <a:ext cx="3078445" cy="685800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1" name="TextBox 160"/>
          <p:cNvSpPr txBox="1"/>
          <p:nvPr/>
        </p:nvSpPr>
        <p:spPr bwMode="white">
          <a:xfrm>
            <a:off x="946623" y="835016"/>
            <a:ext cx="1816547" cy="4999475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r>
              <a:rPr lang="en-US" sz="2800" b="1" dirty="0">
                <a:solidFill>
                  <a:schemeClr val="bg1"/>
                </a:solidFill>
              </a:rPr>
              <a:t>Table</a:t>
            </a:r>
            <a:r>
              <a:rPr lang="en-US" sz="2800" b="1" baseline="0" dirty="0">
                <a:solidFill>
                  <a:schemeClr val="bg1"/>
                </a:solidFill>
              </a:rPr>
              <a:t> of Contents</a:t>
            </a:r>
            <a:endParaRPr lang="en-US" sz="2800" b="1" dirty="0">
              <a:solidFill>
                <a:schemeClr val="bg1"/>
              </a:solidFill>
            </a:endParaRPr>
          </a:p>
        </p:txBody>
      </p:sp>
      <p:sp>
        <p:nvSpPr>
          <p:cNvPr id="164" name="Text Placeholder 163"/>
          <p:cNvSpPr>
            <a:spLocks noGrp="1"/>
          </p:cNvSpPr>
          <p:nvPr>
            <p:ph type="body" sz="quarter" idx="11" hasCustomPrompt="1"/>
          </p:nvPr>
        </p:nvSpPr>
        <p:spPr>
          <a:xfrm>
            <a:off x="4236980" y="835016"/>
            <a:ext cx="7090641" cy="4999475"/>
          </a:xfrm>
          <a:prstGeom prst="rect">
            <a:avLst/>
          </a:prstGeom>
        </p:spPr>
        <p:txBody>
          <a:bodyPr anchor="ctr"/>
          <a:lstStyle>
            <a:lvl1pPr marL="228600" indent="-228600">
              <a:lnSpc>
                <a:spcPct val="100000"/>
              </a:lnSpc>
              <a:spcBef>
                <a:spcPts val="2000"/>
              </a:spcBef>
              <a:buClr>
                <a:schemeClr val="accent1"/>
              </a:buClr>
              <a:buFont typeface="Arial" panose="020B0604020202020204" pitchFamily="34" charset="0"/>
              <a:buChar char="+"/>
              <a:defRPr sz="1800" baseline="0"/>
            </a:lvl1pPr>
            <a:lvl2pPr marL="400050" indent="-171450">
              <a:buClr>
                <a:schemeClr val="bg2"/>
              </a:buCl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Arial 18pt TOC</a:t>
            </a:r>
          </a:p>
        </p:txBody>
      </p:sp>
      <p:sp>
        <p:nvSpPr>
          <p:cNvPr id="26" name="Rectangle 58"/>
          <p:cNvSpPr>
            <a:spLocks noChangeArrowheads="1"/>
          </p:cNvSpPr>
          <p:nvPr/>
        </p:nvSpPr>
        <p:spPr bwMode="gray">
          <a:xfrm>
            <a:off x="3660728" y="6420040"/>
            <a:ext cx="6116253" cy="177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latin typeface="Arial" charset="0"/>
            </a:endParaRPr>
          </a:p>
        </p:txBody>
      </p:sp>
      <p:sp>
        <p:nvSpPr>
          <p:cNvPr id="27" name="Rectangle 58"/>
          <p:cNvSpPr>
            <a:spLocks noChangeArrowheads="1"/>
          </p:cNvSpPr>
          <p:nvPr/>
        </p:nvSpPr>
        <p:spPr bwMode="white">
          <a:xfrm>
            <a:off x="582284" y="6420040"/>
            <a:ext cx="3078444" cy="177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latin typeface="Arial" charset="0"/>
            </a:endParaRPr>
          </a:p>
        </p:txBody>
      </p:sp>
      <p:sp>
        <p:nvSpPr>
          <p:cNvPr id="28" name="Rectangle 58"/>
          <p:cNvSpPr>
            <a:spLocks noChangeArrowheads="1"/>
          </p:cNvSpPr>
          <p:nvPr/>
        </p:nvSpPr>
        <p:spPr bwMode="gray">
          <a:xfrm>
            <a:off x="6033" y="6420040"/>
            <a:ext cx="576252" cy="177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latin typeface="Arial" charset="0"/>
            </a:endParaRPr>
          </a:p>
        </p:txBody>
      </p:sp>
      <p:sp>
        <p:nvSpPr>
          <p:cNvPr id="13" name="Rectangle 58"/>
          <p:cNvSpPr>
            <a:spLocks noChangeArrowheads="1"/>
          </p:cNvSpPr>
          <p:nvPr/>
        </p:nvSpPr>
        <p:spPr bwMode="gray">
          <a:xfrm>
            <a:off x="11615748" y="6420040"/>
            <a:ext cx="576252" cy="177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latin typeface="Arial" charset="0"/>
            </a:endParaRPr>
          </a:p>
        </p:txBody>
      </p:sp>
      <p:sp>
        <p:nvSpPr>
          <p:cNvPr id="14" name="Slide Number Placeholder 5"/>
          <p:cNvSpPr txBox="1">
            <a:spLocks/>
          </p:cNvSpPr>
          <p:nvPr/>
        </p:nvSpPr>
        <p:spPr bwMode="white">
          <a:xfrm>
            <a:off x="11615748" y="6420040"/>
            <a:ext cx="401164" cy="177800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914400" rtl="0" eaLnBrk="1" latinLnBrk="0" hangingPunct="1">
              <a:defRPr sz="11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C5C7A9E-C6A9-4A9D-A8BC-E29E91AD59EE}" type="slidenum">
              <a:rPr lang="en-US" sz="900" smtClean="0">
                <a:solidFill>
                  <a:schemeClr val="bg1"/>
                </a:solidFill>
              </a:rPr>
              <a:pPr/>
              <a:t>‹Nr.›</a:t>
            </a:fld>
            <a:endParaRPr lang="en-US" sz="900" dirty="0">
              <a:solidFill>
                <a:schemeClr val="bg1"/>
              </a:solidFill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0462" y="6396504"/>
            <a:ext cx="1393818" cy="243541"/>
          </a:xfrm>
          <a:prstGeom prst="rect">
            <a:avLst/>
          </a:prstGeom>
        </p:spPr>
      </p:pic>
    </p:spTree>
    <p:extLst/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58"/>
          <p:cNvSpPr>
            <a:spLocks noChangeArrowheads="1"/>
          </p:cNvSpPr>
          <p:nvPr/>
        </p:nvSpPr>
        <p:spPr bwMode="gray">
          <a:xfrm rot="5400000">
            <a:off x="-2148815" y="3761537"/>
            <a:ext cx="6016625" cy="17630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latin typeface="Arial" charset="0"/>
            </a:endParaRPr>
          </a:p>
        </p:txBody>
      </p:sp>
      <p:sp>
        <p:nvSpPr>
          <p:cNvPr id="5" name="Rectangle 4"/>
          <p:cNvSpPr/>
          <p:nvPr/>
        </p:nvSpPr>
        <p:spPr bwMode="gray">
          <a:xfrm>
            <a:off x="0" y="1786580"/>
            <a:ext cx="8515386" cy="425989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l"/>
            <a:endParaRPr lang="en-US" sz="1600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white">
          <a:xfrm>
            <a:off x="1721276" y="2107576"/>
            <a:ext cx="6494469" cy="3616037"/>
          </a:xfrm>
          <a:prstGeom prst="rect">
            <a:avLst/>
          </a:prstGeom>
        </p:spPr>
        <p:txBody>
          <a:bodyPr anchor="ctr" anchorCtr="0"/>
          <a:lstStyle>
            <a:lvl1pPr>
              <a:defRPr sz="28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Dividers Are 28pt Arial Bold Title Case</a:t>
            </a:r>
          </a:p>
        </p:txBody>
      </p:sp>
      <p:sp>
        <p:nvSpPr>
          <p:cNvPr id="16" name="Rectangle 58"/>
          <p:cNvSpPr>
            <a:spLocks noChangeArrowheads="1"/>
          </p:cNvSpPr>
          <p:nvPr/>
        </p:nvSpPr>
        <p:spPr bwMode="white">
          <a:xfrm rot="5400000">
            <a:off x="-1272658" y="3828727"/>
            <a:ext cx="4261751" cy="1737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latin typeface="Arial" charset="0"/>
            </a:endParaRPr>
          </a:p>
        </p:txBody>
      </p:sp>
      <p:sp>
        <p:nvSpPr>
          <p:cNvPr id="18" name="Slide Number Placeholder 5"/>
          <p:cNvSpPr txBox="1">
            <a:spLocks/>
          </p:cNvSpPr>
          <p:nvPr/>
        </p:nvSpPr>
        <p:spPr>
          <a:xfrm>
            <a:off x="11615748" y="6420040"/>
            <a:ext cx="401164" cy="177800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914400" rtl="0" eaLnBrk="1" latinLnBrk="0" hangingPunct="1">
              <a:defRPr sz="11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C5C7A9E-C6A9-4A9D-A8BC-E29E91AD59EE}" type="slidenum">
              <a:rPr lang="en-US" sz="900" smtClean="0">
                <a:solidFill>
                  <a:schemeClr val="tx1"/>
                </a:solidFill>
              </a:rPr>
              <a:pPr/>
              <a:t>‹Nr.›</a:t>
            </a:fld>
            <a:endParaRPr lang="en-US" sz="900" dirty="0">
              <a:solidFill>
                <a:schemeClr val="tx1"/>
              </a:solidFill>
            </a:endParaRPr>
          </a:p>
        </p:txBody>
      </p:sp>
      <p:sp>
        <p:nvSpPr>
          <p:cNvPr id="19" name="Rectangle 58"/>
          <p:cNvSpPr>
            <a:spLocks noChangeArrowheads="1"/>
          </p:cNvSpPr>
          <p:nvPr/>
        </p:nvSpPr>
        <p:spPr bwMode="gray">
          <a:xfrm>
            <a:off x="771351" y="773388"/>
            <a:ext cx="7744035" cy="17576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latin typeface="Arial" charset="0"/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5428" y="452253"/>
            <a:ext cx="2295144" cy="624405"/>
          </a:xfrm>
          <a:prstGeom prst="rect">
            <a:avLst/>
          </a:prstGeom>
        </p:spPr>
      </p:pic>
      <p:sp>
        <p:nvSpPr>
          <p:cNvPr id="23" name="Rectangle 58"/>
          <p:cNvSpPr>
            <a:spLocks noChangeArrowheads="1"/>
          </p:cNvSpPr>
          <p:nvPr/>
        </p:nvSpPr>
        <p:spPr bwMode="gray">
          <a:xfrm>
            <a:off x="11506198" y="771348"/>
            <a:ext cx="697189" cy="177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latin typeface="Arial" charset="0"/>
            </a:endParaRPr>
          </a:p>
        </p:txBody>
      </p:sp>
    </p:spTree>
    <p:extLst/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ough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 bwMode="ltGray">
          <a:xfrm>
            <a:off x="0" y="0"/>
            <a:ext cx="12192000" cy="685799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l"/>
            <a:endParaRPr lang="en-US" sz="16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0462" y="6396641"/>
            <a:ext cx="1389888" cy="242717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 bwMode="white">
          <a:xfrm>
            <a:off x="1053219" y="914400"/>
            <a:ext cx="10085832" cy="5029199"/>
          </a:xfrm>
          <a:prstGeom prst="rect">
            <a:avLst/>
          </a:prstGeom>
        </p:spPr>
        <p:txBody>
          <a:bodyPr anchor="ctr" anchorCtr="0"/>
          <a:lstStyle>
            <a:lvl1pPr>
              <a:defRPr sz="36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Thought slides are 36pt Arial sentence case</a:t>
            </a:r>
          </a:p>
        </p:txBody>
      </p:sp>
    </p:spTree>
    <p:extLst/>
  </p:cSld>
  <p:clrMapOvr>
    <a:masterClrMapping/>
  </p:clrMapOvr>
  <p:transition spd="med"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los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 bwMode="ltGray">
          <a:xfrm>
            <a:off x="0" y="0"/>
            <a:ext cx="12203387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l"/>
            <a:endParaRPr lang="en-US" sz="16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5428" y="452253"/>
            <a:ext cx="2295144" cy="624049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1058912" y="1084819"/>
            <a:ext cx="10085562" cy="2110629"/>
          </a:xfrm>
          <a:prstGeom prst="rect">
            <a:avLst/>
          </a:prstGeom>
        </p:spPr>
        <p:txBody>
          <a:bodyPr anchor="ctr" anchorCtr="0"/>
          <a:lstStyle>
            <a:lvl1pPr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Closing Slides are 36pt Arial sentence case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208148"/>
            <a:ext cx="3326745" cy="3637151"/>
          </a:xfrm>
          <a:prstGeom prst="rect">
            <a:avLst/>
          </a:prstGeom>
        </p:spPr>
      </p:pic>
      <p:sp>
        <p:nvSpPr>
          <p:cNvPr id="11" name="Rectangle 58"/>
          <p:cNvSpPr>
            <a:spLocks noChangeArrowheads="1"/>
          </p:cNvSpPr>
          <p:nvPr/>
        </p:nvSpPr>
        <p:spPr bwMode="white">
          <a:xfrm>
            <a:off x="11506198" y="771348"/>
            <a:ext cx="697189" cy="177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latin typeface="Arial" charset="0"/>
            </a:endParaRPr>
          </a:p>
        </p:txBody>
      </p:sp>
      <p:sp>
        <p:nvSpPr>
          <p:cNvPr id="12" name="Content Placeholder 2"/>
          <p:cNvSpPr>
            <a:spLocks noGrp="1"/>
          </p:cNvSpPr>
          <p:nvPr>
            <p:ph idx="1" hasCustomPrompt="1"/>
          </p:nvPr>
        </p:nvSpPr>
        <p:spPr>
          <a:xfrm>
            <a:off x="3765550" y="3208148"/>
            <a:ext cx="7378924" cy="3300602"/>
          </a:xfrm>
          <a:prstGeom prst="rect">
            <a:avLst/>
          </a:prstGeom>
        </p:spPr>
        <p:txBody>
          <a:bodyPr/>
          <a:lstStyle>
            <a:lvl1pPr marL="171450" indent="-171450">
              <a:lnSpc>
                <a:spcPct val="100000"/>
              </a:lnSpc>
              <a:spcBef>
                <a:spcPts val="1000"/>
              </a:spcBef>
              <a:defRPr sz="2400">
                <a:solidFill>
                  <a:schemeClr val="bg1"/>
                </a:solidFill>
              </a:defRPr>
            </a:lvl1pPr>
            <a:lvl2pPr marL="342900" indent="-171450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-"/>
              <a:defRPr sz="2400">
                <a:solidFill>
                  <a:schemeClr val="bg1"/>
                </a:solidFill>
              </a:defRPr>
            </a:lvl2pPr>
            <a:lvl3pPr marL="571500" indent="-171450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›"/>
              <a:defRPr sz="2400">
                <a:solidFill>
                  <a:schemeClr val="bg1"/>
                </a:solidFill>
              </a:defRPr>
            </a:lvl3pPr>
            <a:lvl4pPr marL="742950" indent="-171450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»"/>
              <a:defRPr sz="2400">
                <a:solidFill>
                  <a:schemeClr val="bg1"/>
                </a:solidFill>
              </a:defRPr>
            </a:lvl4pPr>
            <a:lvl5pPr marL="914400" indent="-171450">
              <a:lnSpc>
                <a:spcPct val="100000"/>
              </a:lnSpc>
              <a:spcBef>
                <a:spcPts val="800"/>
              </a:spcBef>
              <a:buSzPct val="75000"/>
              <a:buFont typeface="Wingdings" panose="05000000000000000000" pitchFamily="2" charset="2"/>
              <a:buChar char="§"/>
              <a:defRPr sz="2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Arial 24pt bullet level 1</a:t>
            </a:r>
          </a:p>
          <a:p>
            <a:pPr lvl="1"/>
            <a:r>
              <a:rPr lang="en-US" dirty="0"/>
              <a:t>Arial 24pt bullet level 2</a:t>
            </a:r>
          </a:p>
          <a:p>
            <a:pPr lvl="2"/>
            <a:r>
              <a:rPr lang="en-US" dirty="0"/>
              <a:t>Arial 24pt bullet level 3</a:t>
            </a:r>
          </a:p>
          <a:p>
            <a:pPr lvl="3"/>
            <a:r>
              <a:rPr lang="en-US" dirty="0"/>
              <a:t>Arial 24pt bullet level 4</a:t>
            </a:r>
          </a:p>
          <a:p>
            <a:pPr lvl="4"/>
            <a:r>
              <a:rPr lang="en-US" dirty="0"/>
              <a:t>Arial 24pt bullet level 5</a:t>
            </a:r>
          </a:p>
        </p:txBody>
      </p:sp>
    </p:spTree>
    <p:extLst/>
  </p:cSld>
  <p:clrMapOvr>
    <a:masterClrMapping/>
  </p:clrMapOvr>
  <p:transition spd="med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735038057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06" name="think-cell Folie" r:id="rId4" imgW="360" imgH="360" progId="TCLayout.ActiveDocument.1">
                  <p:embed/>
                </p:oleObj>
              </mc:Choice>
              <mc:Fallback>
                <p:oleObj name="think-cell Folie" r:id="rId4" imgW="360" imgH="360" progId="TCLayout.ActiveDocument.1">
                  <p:embed/>
                  <p:pic>
                    <p:nvPicPr>
                      <p:cNvPr id="2" name="Objekt 1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2" name="Picture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0462" y="6396504"/>
            <a:ext cx="1393818" cy="243541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84694" y="1286359"/>
            <a:ext cx="11338560" cy="4866467"/>
          </a:xfrm>
          <a:prstGeom prst="rect">
            <a:avLst/>
          </a:prstGeom>
        </p:spPr>
        <p:txBody>
          <a:bodyPr/>
          <a:lstStyle>
            <a:lvl1pPr marL="171450" indent="-171450">
              <a:lnSpc>
                <a:spcPct val="100000"/>
              </a:lnSpc>
              <a:spcBef>
                <a:spcPts val="1000"/>
              </a:spcBef>
              <a:defRPr sz="1600">
                <a:solidFill>
                  <a:schemeClr val="tx1"/>
                </a:solidFill>
              </a:defRPr>
            </a:lvl1pPr>
            <a:lvl2pPr marL="342900" indent="-171450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</a:defRPr>
            </a:lvl2pPr>
            <a:lvl3pPr marL="571500" indent="-171450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›"/>
              <a:defRPr sz="1600">
                <a:solidFill>
                  <a:schemeClr val="tx1"/>
                </a:solidFill>
              </a:defRPr>
            </a:lvl3pPr>
            <a:lvl4pPr marL="742950" indent="-171450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</a:defRPr>
            </a:lvl4pPr>
            <a:lvl5pPr marL="914400" indent="-171450">
              <a:lnSpc>
                <a:spcPct val="100000"/>
              </a:lnSpc>
              <a:spcBef>
                <a:spcPts val="800"/>
              </a:spcBef>
              <a:buSzPct val="7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Arial 16pt bullet level 1</a:t>
            </a:r>
          </a:p>
          <a:p>
            <a:pPr lvl="1"/>
            <a:r>
              <a:rPr lang="en-US" dirty="0"/>
              <a:t>Arial 16pt bullet level 2</a:t>
            </a:r>
          </a:p>
          <a:p>
            <a:pPr lvl="2"/>
            <a:r>
              <a:rPr lang="en-US" dirty="0"/>
              <a:t>Arial 16pt bullet level 3</a:t>
            </a:r>
          </a:p>
          <a:p>
            <a:pPr lvl="3"/>
            <a:r>
              <a:rPr lang="en-US" dirty="0"/>
              <a:t>Arial 16pt bullet level 4</a:t>
            </a:r>
          </a:p>
          <a:p>
            <a:pPr lvl="4"/>
            <a:r>
              <a:rPr lang="en-US" dirty="0"/>
              <a:t>Arial 16pt bullet level 5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>
          <a:xfrm>
            <a:off x="384693" y="6387858"/>
            <a:ext cx="9116145" cy="338087"/>
          </a:xfrm>
        </p:spPr>
        <p:txBody>
          <a:bodyPr/>
          <a:lstStyle/>
          <a:p>
            <a:r>
              <a:rPr lang="en-US"/>
              <a:t>© 2018, IQVIA Commercial GmbH &amp; Co. OHG. All rights reserved.</a:t>
            </a:r>
            <a:endParaRPr lang="en-US" dirty="0"/>
          </a:p>
        </p:txBody>
      </p:sp>
      <p:sp>
        <p:nvSpPr>
          <p:cNvPr id="10" name="Rectangle 58"/>
          <p:cNvSpPr>
            <a:spLocks noChangeArrowheads="1"/>
          </p:cNvSpPr>
          <p:nvPr/>
        </p:nvSpPr>
        <p:spPr bwMode="gray">
          <a:xfrm>
            <a:off x="11615748" y="6420040"/>
            <a:ext cx="576252" cy="177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latin typeface="Arial" charset="0"/>
            </a:endParaRPr>
          </a:p>
        </p:txBody>
      </p:sp>
      <p:sp>
        <p:nvSpPr>
          <p:cNvPr id="11" name="Slide Number Placeholder 5"/>
          <p:cNvSpPr txBox="1">
            <a:spLocks/>
          </p:cNvSpPr>
          <p:nvPr/>
        </p:nvSpPr>
        <p:spPr bwMode="white">
          <a:xfrm>
            <a:off x="11615748" y="6420040"/>
            <a:ext cx="401164" cy="177800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914400" rtl="0" eaLnBrk="1" latinLnBrk="0" hangingPunct="1">
              <a:defRPr sz="11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C5C7A9E-C6A9-4A9D-A8BC-E29E91AD59EE}" type="slidenum">
              <a:rPr lang="en-US" sz="900" smtClean="0">
                <a:solidFill>
                  <a:schemeClr val="bg1"/>
                </a:solidFill>
              </a:rPr>
              <a:pPr/>
              <a:t>‹Nr.›</a:t>
            </a:fld>
            <a:endParaRPr lang="en-US" sz="900" dirty="0">
              <a:solidFill>
                <a:schemeClr val="bg1"/>
              </a:solidFill>
            </a:endParaRPr>
          </a:p>
        </p:txBody>
      </p:sp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>
          <a:xfrm>
            <a:off x="384694" y="294468"/>
            <a:ext cx="11338560" cy="768263"/>
          </a:xfrm>
          <a:prstGeom prst="rect">
            <a:avLst/>
          </a:prstGeom>
        </p:spPr>
        <p:txBody>
          <a:bodyPr anchor="b" anchorCtr="0"/>
          <a:lstStyle>
            <a:lvl1pPr>
              <a:defRPr sz="2800" b="1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Headlines Are 28pt Arial Bold Title Case</a:t>
            </a:r>
          </a:p>
        </p:txBody>
      </p:sp>
    </p:spTree>
    <p:extLst/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_Subhe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k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994032156"/>
              </p:ext>
            </p:extLst>
          </p:nvPr>
        </p:nvGraphicFramePr>
        <p:xfrm>
          <a:off x="1587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30" name="think-cell Folie" r:id="rId4" imgW="360" imgH="360" progId="TCLayout.ActiveDocument.1">
                  <p:embed/>
                </p:oleObj>
              </mc:Choice>
              <mc:Fallback>
                <p:oleObj name="think-cell Folie" r:id="rId4" imgW="360" imgH="360" progId="TCLayout.ActiveDocument.1">
                  <p:embed/>
                  <p:pic>
                    <p:nvPicPr>
                      <p:cNvPr id="4" name="Objekt 3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7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ext Placeholder 8"/>
          <p:cNvSpPr>
            <a:spLocks noGrp="1"/>
          </p:cNvSpPr>
          <p:nvPr>
            <p:ph type="body" sz="quarter" idx="16" hasCustomPrompt="1"/>
          </p:nvPr>
        </p:nvSpPr>
        <p:spPr>
          <a:xfrm>
            <a:off x="384694" y="1091062"/>
            <a:ext cx="11338560" cy="40233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2000" i="1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Subheads are 20pt Arial Italic sentence case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84694" y="294468"/>
            <a:ext cx="11338560" cy="768263"/>
          </a:xfrm>
          <a:prstGeom prst="rect">
            <a:avLst/>
          </a:prstGeom>
        </p:spPr>
        <p:txBody>
          <a:bodyPr anchor="b" anchorCtr="0"/>
          <a:lstStyle>
            <a:lvl1pPr>
              <a:defRPr sz="2800" b="1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Headlines Are 28pt Arial Bold Title Case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84694" y="1702631"/>
            <a:ext cx="11338560" cy="4434698"/>
          </a:xfrm>
          <a:prstGeom prst="rect">
            <a:avLst/>
          </a:prstGeom>
        </p:spPr>
        <p:txBody>
          <a:bodyPr/>
          <a:lstStyle>
            <a:lvl1pPr marL="171450" indent="-171450">
              <a:lnSpc>
                <a:spcPct val="100000"/>
              </a:lnSpc>
              <a:spcBef>
                <a:spcPts val="1000"/>
              </a:spcBef>
              <a:defRPr sz="1600">
                <a:solidFill>
                  <a:schemeClr val="tx1"/>
                </a:solidFill>
              </a:defRPr>
            </a:lvl1pPr>
            <a:lvl2pPr marL="342900" indent="-171450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</a:defRPr>
            </a:lvl2pPr>
            <a:lvl3pPr marL="571500" indent="-171450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›"/>
              <a:defRPr sz="1600">
                <a:solidFill>
                  <a:schemeClr val="tx1"/>
                </a:solidFill>
              </a:defRPr>
            </a:lvl3pPr>
            <a:lvl4pPr marL="742950" indent="-171450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</a:defRPr>
            </a:lvl4pPr>
            <a:lvl5pPr marL="914400" indent="-171450">
              <a:lnSpc>
                <a:spcPct val="100000"/>
              </a:lnSpc>
              <a:spcBef>
                <a:spcPts val="800"/>
              </a:spcBef>
              <a:buSzPct val="7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Arial 16pt bullet level 1</a:t>
            </a:r>
          </a:p>
          <a:p>
            <a:pPr lvl="1"/>
            <a:r>
              <a:rPr lang="en-US" dirty="0"/>
              <a:t>Arial 16pt bullet level 2</a:t>
            </a:r>
          </a:p>
          <a:p>
            <a:pPr lvl="2"/>
            <a:r>
              <a:rPr lang="en-US" dirty="0"/>
              <a:t>Arial 16pt bullet level 3</a:t>
            </a:r>
          </a:p>
          <a:p>
            <a:pPr lvl="3"/>
            <a:r>
              <a:rPr lang="en-US" dirty="0"/>
              <a:t>Arial 16pt bullet level 4</a:t>
            </a:r>
          </a:p>
          <a:p>
            <a:pPr lvl="4"/>
            <a:r>
              <a:rPr lang="en-US" dirty="0"/>
              <a:t>Arial 16pt bullet level 5</a:t>
            </a:r>
          </a:p>
        </p:txBody>
      </p:sp>
      <p:sp>
        <p:nvSpPr>
          <p:cNvPr id="10" name="Footer Placeholder 6"/>
          <p:cNvSpPr>
            <a:spLocks noGrp="1"/>
          </p:cNvSpPr>
          <p:nvPr>
            <p:ph type="ftr" sz="quarter" idx="10"/>
          </p:nvPr>
        </p:nvSpPr>
        <p:spPr>
          <a:xfrm>
            <a:off x="384693" y="6387858"/>
            <a:ext cx="9116145" cy="338087"/>
          </a:xfrm>
        </p:spPr>
        <p:txBody>
          <a:bodyPr/>
          <a:lstStyle/>
          <a:p>
            <a:r>
              <a:rPr lang="en-US"/>
              <a:t>© 2018, IQVIA Commercial GmbH &amp; Co. OHG. All rights reserved.</a:t>
            </a:r>
            <a:endParaRPr lang="en-US" dirty="0"/>
          </a:p>
        </p:txBody>
      </p:sp>
      <p:sp>
        <p:nvSpPr>
          <p:cNvPr id="13" name="Rectangle 58"/>
          <p:cNvSpPr>
            <a:spLocks noChangeArrowheads="1"/>
          </p:cNvSpPr>
          <p:nvPr/>
        </p:nvSpPr>
        <p:spPr bwMode="gray">
          <a:xfrm>
            <a:off x="11615748" y="6420040"/>
            <a:ext cx="576252" cy="177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latin typeface="Arial" charset="0"/>
            </a:endParaRPr>
          </a:p>
        </p:txBody>
      </p:sp>
      <p:sp>
        <p:nvSpPr>
          <p:cNvPr id="14" name="Slide Number Placeholder 5"/>
          <p:cNvSpPr txBox="1">
            <a:spLocks/>
          </p:cNvSpPr>
          <p:nvPr/>
        </p:nvSpPr>
        <p:spPr bwMode="white">
          <a:xfrm>
            <a:off x="11615748" y="6420040"/>
            <a:ext cx="401164" cy="177800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914400" rtl="0" eaLnBrk="1" latinLnBrk="0" hangingPunct="1">
              <a:defRPr sz="11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C5C7A9E-C6A9-4A9D-A8BC-E29E91AD59EE}" type="slidenum">
              <a:rPr lang="en-US" sz="900" smtClean="0">
                <a:solidFill>
                  <a:schemeClr val="bg1"/>
                </a:solidFill>
              </a:rPr>
              <a:pPr/>
              <a:t>‹Nr.›</a:t>
            </a:fld>
            <a:endParaRPr lang="en-US" sz="900" dirty="0">
              <a:solidFill>
                <a:schemeClr val="bg1"/>
              </a:solidFill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0462" y="6396504"/>
            <a:ext cx="1393818" cy="243541"/>
          </a:xfrm>
          <a:prstGeom prst="rect">
            <a:avLst/>
          </a:prstGeom>
        </p:spPr>
      </p:pic>
    </p:spTree>
    <p:extLst/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_Callout Opt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1"/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8132063" y="1876358"/>
            <a:ext cx="3764662" cy="4323305"/>
          </a:xfrm>
          <a:prstGeom prst="rect">
            <a:avLst/>
          </a:prstGeom>
        </p:spPr>
        <p:txBody>
          <a:bodyPr wrap="square" anchor="t" anchorCtr="0">
            <a:noAutofit/>
          </a:bodyPr>
          <a:lstStyle>
            <a:lvl1pPr marL="0" marR="0" indent="0" algn="l" defTabSz="121917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1600" b="1" i="0" baseline="0">
                <a:solidFill>
                  <a:schemeClr val="accent3"/>
                </a:solidFill>
                <a:latin typeface="+mj-lt"/>
              </a:defRPr>
            </a:lvl1pPr>
            <a:lvl2pPr marL="230188" indent="-119063">
              <a:lnSpc>
                <a:spcPct val="100000"/>
              </a:lnSpc>
              <a:buFont typeface="Arial"/>
              <a:buChar char="•"/>
              <a:defRPr sz="1200" b="0" i="0" baseline="0">
                <a:solidFill>
                  <a:schemeClr val="accent1"/>
                </a:solidFill>
                <a:latin typeface="+mj-lt"/>
                <a:cs typeface="Arial"/>
              </a:defRPr>
            </a:lvl2pPr>
            <a:lvl3pPr marL="609585" indent="-228594">
              <a:lnSpc>
                <a:spcPct val="100000"/>
              </a:lnSpc>
              <a:buFont typeface="Arial" pitchFamily="34" charset="0"/>
              <a:buChar char="•"/>
              <a:defRPr sz="1200" b="0" i="0">
                <a:solidFill>
                  <a:schemeClr val="bg1"/>
                </a:solidFill>
                <a:latin typeface="+mj-lt"/>
                <a:cs typeface="Arial"/>
              </a:defRPr>
            </a:lvl3pPr>
            <a:lvl4pPr>
              <a:defRPr sz="2133" b="0" i="0">
                <a:latin typeface="Georgia" pitchFamily="18" charset="0"/>
              </a:defRPr>
            </a:lvl4pPr>
          </a:lstStyle>
          <a:p>
            <a:pPr lvl="0"/>
            <a:r>
              <a:rPr lang="en-US" noProof="0" dirty="0"/>
              <a:t>Callouts are 16pt Arial Bold sentence case lorem ipsum dolor sit </a:t>
            </a:r>
            <a:r>
              <a:rPr lang="en-US" noProof="0" dirty="0" err="1"/>
              <a:t>amet</a:t>
            </a:r>
            <a:r>
              <a:rPr lang="en-US" noProof="0" dirty="0"/>
              <a:t>, </a:t>
            </a:r>
            <a:r>
              <a:rPr lang="en-US" noProof="0" dirty="0" err="1"/>
              <a:t>consec</a:t>
            </a:r>
            <a:r>
              <a:rPr lang="en-US" noProof="0" dirty="0"/>
              <a:t> </a:t>
            </a:r>
            <a:r>
              <a:rPr lang="en-US" noProof="0" dirty="0" err="1"/>
              <a:t>tetuer</a:t>
            </a:r>
            <a:r>
              <a:rPr lang="en-US" noProof="0" dirty="0"/>
              <a:t> </a:t>
            </a:r>
            <a:r>
              <a:rPr lang="en-US" noProof="0" dirty="0" err="1"/>
              <a:t>adipiscing</a:t>
            </a:r>
            <a:r>
              <a:rPr lang="en-US" noProof="0" dirty="0"/>
              <a:t> </a:t>
            </a:r>
            <a:r>
              <a:rPr lang="en-US" noProof="0" dirty="0" err="1"/>
              <a:t>elit</a:t>
            </a:r>
            <a:r>
              <a:rPr lang="en-US" noProof="0" dirty="0"/>
              <a:t>, </a:t>
            </a:r>
            <a:r>
              <a:rPr lang="en-US" noProof="0" dirty="0" err="1"/>
              <a:t>sed</a:t>
            </a:r>
            <a:r>
              <a:rPr lang="en-US" noProof="0" dirty="0"/>
              <a:t> </a:t>
            </a:r>
            <a:r>
              <a:rPr lang="en-US" noProof="0" dirty="0" err="1"/>
              <a:t>diam</a:t>
            </a:r>
            <a:r>
              <a:rPr lang="en-US" noProof="0" dirty="0"/>
              <a:t> </a:t>
            </a:r>
            <a:r>
              <a:rPr lang="en-US" noProof="0" dirty="0" err="1"/>
              <a:t>nonummy</a:t>
            </a:r>
            <a:r>
              <a:rPr lang="en-US" noProof="0" dirty="0"/>
              <a:t> </a:t>
            </a:r>
            <a:r>
              <a:rPr lang="en-US" noProof="0" dirty="0" err="1"/>
              <a:t>nibh</a:t>
            </a:r>
            <a:r>
              <a:rPr lang="en-US" noProof="0" dirty="0"/>
              <a:t> </a:t>
            </a:r>
            <a:r>
              <a:rPr lang="en-US" noProof="0" dirty="0" err="1"/>
              <a:t>euismod</a:t>
            </a:r>
            <a:r>
              <a:rPr lang="en-US" noProof="0" dirty="0"/>
              <a:t> </a:t>
            </a:r>
            <a:r>
              <a:rPr lang="en-US" noProof="0" dirty="0" err="1"/>
              <a:t>tincidunt</a:t>
            </a:r>
            <a:r>
              <a:rPr lang="en-US" noProof="0" dirty="0"/>
              <a:t> </a:t>
            </a:r>
            <a:r>
              <a:rPr lang="en-US" noProof="0" dirty="0" err="1"/>
              <a:t>ut</a:t>
            </a:r>
            <a:r>
              <a:rPr lang="en-US" noProof="0" dirty="0"/>
              <a:t> </a:t>
            </a:r>
            <a:r>
              <a:rPr lang="en-US" noProof="0" dirty="0" err="1"/>
              <a:t>laoreet</a:t>
            </a:r>
            <a:r>
              <a:rPr lang="en-US" noProof="0" dirty="0"/>
              <a:t> </a:t>
            </a:r>
            <a:r>
              <a:rPr lang="en-US" noProof="0" dirty="0" err="1"/>
              <a:t>dolore</a:t>
            </a:r>
            <a:r>
              <a:rPr lang="en-US" noProof="0" dirty="0"/>
              <a:t> magna </a:t>
            </a:r>
            <a:r>
              <a:rPr lang="en-US" noProof="0" dirty="0" err="1"/>
              <a:t>aliquam</a:t>
            </a:r>
            <a:r>
              <a:rPr lang="en-US" noProof="0" dirty="0"/>
              <a:t> </a:t>
            </a:r>
            <a:r>
              <a:rPr lang="en-US" noProof="0" dirty="0" err="1"/>
              <a:t>erat</a:t>
            </a:r>
            <a:r>
              <a:rPr lang="en-US" noProof="0" dirty="0"/>
              <a:t> </a:t>
            </a:r>
            <a:r>
              <a:rPr lang="en-US" noProof="0" dirty="0" err="1"/>
              <a:t>volutpat</a:t>
            </a:r>
            <a:r>
              <a:rPr lang="en-US" noProof="0" dirty="0"/>
              <a:t>. Lorem ipsum dolor sit </a:t>
            </a:r>
            <a:r>
              <a:rPr lang="en-US" noProof="0" dirty="0" err="1"/>
              <a:t>amet</a:t>
            </a:r>
            <a:r>
              <a:rPr lang="en-US" noProof="0" dirty="0"/>
              <a:t>, </a:t>
            </a:r>
            <a:r>
              <a:rPr lang="en-US" noProof="0" dirty="0" err="1"/>
              <a:t>consectetuer</a:t>
            </a:r>
            <a:r>
              <a:rPr lang="en-US" noProof="0" dirty="0"/>
              <a:t> </a:t>
            </a:r>
            <a:r>
              <a:rPr lang="en-US" noProof="0" dirty="0" err="1"/>
              <a:t>adipiscing</a:t>
            </a:r>
            <a:r>
              <a:rPr lang="en-US" noProof="0" dirty="0"/>
              <a:t> </a:t>
            </a:r>
            <a:r>
              <a:rPr lang="en-US" noProof="0" dirty="0" err="1"/>
              <a:t>elit</a:t>
            </a:r>
            <a:r>
              <a:rPr lang="en-US" noProof="0" dirty="0"/>
              <a:t>, </a:t>
            </a:r>
            <a:r>
              <a:rPr lang="en-US" noProof="0" dirty="0" err="1"/>
              <a:t>sed</a:t>
            </a:r>
            <a:r>
              <a:rPr lang="en-US" noProof="0" dirty="0"/>
              <a:t> </a:t>
            </a:r>
            <a:r>
              <a:rPr lang="en-US" noProof="0" dirty="0" err="1"/>
              <a:t>diam</a:t>
            </a:r>
            <a:r>
              <a:rPr lang="en-US" noProof="0" dirty="0"/>
              <a:t> </a:t>
            </a:r>
            <a:r>
              <a:rPr lang="en-US" noProof="0" dirty="0" err="1"/>
              <a:t>nonummy</a:t>
            </a:r>
            <a:r>
              <a:rPr lang="en-US" noProof="0" dirty="0"/>
              <a:t> </a:t>
            </a:r>
            <a:r>
              <a:rPr lang="en-US" noProof="0" dirty="0" err="1"/>
              <a:t>nibh</a:t>
            </a:r>
            <a:r>
              <a:rPr lang="en-US" noProof="0" dirty="0"/>
              <a:t> </a:t>
            </a:r>
            <a:r>
              <a:rPr lang="en-US" noProof="0" dirty="0" err="1"/>
              <a:t>euismod</a:t>
            </a:r>
            <a:r>
              <a:rPr lang="en-US" noProof="0" dirty="0"/>
              <a:t> </a:t>
            </a:r>
            <a:r>
              <a:rPr lang="en-US" noProof="0" dirty="0" err="1"/>
              <a:t>ut</a:t>
            </a:r>
            <a:r>
              <a:rPr lang="en-US" noProof="0" dirty="0"/>
              <a:t> </a:t>
            </a:r>
            <a:r>
              <a:rPr lang="en-US" noProof="0" dirty="0" err="1"/>
              <a:t>dolore</a:t>
            </a:r>
            <a:r>
              <a:rPr lang="en-US" noProof="0" dirty="0"/>
              <a:t> magna </a:t>
            </a:r>
            <a:r>
              <a:rPr lang="en-US" noProof="0" dirty="0" err="1"/>
              <a:t>aliquam</a:t>
            </a:r>
            <a:r>
              <a:rPr lang="en-US" noProof="0" dirty="0"/>
              <a:t> </a:t>
            </a:r>
            <a:r>
              <a:rPr lang="en-US" noProof="0" dirty="0" err="1"/>
              <a:t>erat</a:t>
            </a:r>
            <a:r>
              <a:rPr lang="en-US" noProof="0" dirty="0"/>
              <a:t> </a:t>
            </a:r>
            <a:r>
              <a:rPr lang="en-US" noProof="0" dirty="0" err="1"/>
              <a:t>volutpat</a:t>
            </a:r>
            <a:r>
              <a:rPr lang="en-US" noProof="0" dirty="0"/>
              <a:t>. </a:t>
            </a:r>
          </a:p>
        </p:txBody>
      </p:sp>
      <p:sp>
        <p:nvSpPr>
          <p:cNvPr id="6" name="Rectangle 5"/>
          <p:cNvSpPr/>
          <p:nvPr/>
        </p:nvSpPr>
        <p:spPr bwMode="gray">
          <a:xfrm>
            <a:off x="8220075" y="1687496"/>
            <a:ext cx="3971925" cy="9525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l"/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84694" y="1702630"/>
            <a:ext cx="7492481" cy="4512189"/>
          </a:xfrm>
          <a:prstGeom prst="rect">
            <a:avLst/>
          </a:prstGeom>
        </p:spPr>
        <p:txBody>
          <a:bodyPr/>
          <a:lstStyle>
            <a:lvl1pPr marL="171450" indent="-171450">
              <a:lnSpc>
                <a:spcPct val="100000"/>
              </a:lnSpc>
              <a:spcBef>
                <a:spcPts val="1000"/>
              </a:spcBef>
              <a:defRPr sz="1600">
                <a:solidFill>
                  <a:schemeClr val="tx1"/>
                </a:solidFill>
              </a:defRPr>
            </a:lvl1pPr>
            <a:lvl2pPr marL="342900" indent="-171450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</a:defRPr>
            </a:lvl2pPr>
            <a:lvl3pPr marL="571500" indent="-171450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›"/>
              <a:defRPr sz="1600">
                <a:solidFill>
                  <a:schemeClr val="tx1"/>
                </a:solidFill>
              </a:defRPr>
            </a:lvl3pPr>
            <a:lvl4pPr marL="742950" indent="-171450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</a:defRPr>
            </a:lvl4pPr>
            <a:lvl5pPr marL="914400" indent="-171450">
              <a:lnSpc>
                <a:spcPct val="100000"/>
              </a:lnSpc>
              <a:spcBef>
                <a:spcPts val="800"/>
              </a:spcBef>
              <a:buSzPct val="7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Arial 16pt bullet level 1</a:t>
            </a:r>
          </a:p>
          <a:p>
            <a:pPr lvl="1"/>
            <a:r>
              <a:rPr lang="en-US" dirty="0"/>
              <a:t>Arial 16pt bullet level 2</a:t>
            </a:r>
          </a:p>
          <a:p>
            <a:pPr lvl="2"/>
            <a:r>
              <a:rPr lang="en-US" dirty="0"/>
              <a:t>Arial 16pt bullet level 3</a:t>
            </a:r>
          </a:p>
          <a:p>
            <a:pPr lvl="3"/>
            <a:r>
              <a:rPr lang="en-US" dirty="0"/>
              <a:t>Arial 16pt bullet level 4</a:t>
            </a:r>
          </a:p>
          <a:p>
            <a:pPr lvl="4"/>
            <a:r>
              <a:rPr lang="en-US" dirty="0"/>
              <a:t>Arial 16pt bullet level 5</a:t>
            </a:r>
          </a:p>
        </p:txBody>
      </p:sp>
      <p:sp>
        <p:nvSpPr>
          <p:cNvPr id="14" name="Text Placeholder 8"/>
          <p:cNvSpPr>
            <a:spLocks noGrp="1"/>
          </p:cNvSpPr>
          <p:nvPr>
            <p:ph type="body" sz="quarter" idx="16" hasCustomPrompt="1"/>
          </p:nvPr>
        </p:nvSpPr>
        <p:spPr>
          <a:xfrm>
            <a:off x="384694" y="1081826"/>
            <a:ext cx="11338560" cy="40233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2000" i="1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Subheads are 20pt Arial Italic sentence case</a:t>
            </a:r>
          </a:p>
        </p:txBody>
      </p:sp>
      <p:sp>
        <p:nvSpPr>
          <p:cNvPr id="15" name="Title 1"/>
          <p:cNvSpPr>
            <a:spLocks noGrp="1"/>
          </p:cNvSpPr>
          <p:nvPr>
            <p:ph type="title" hasCustomPrompt="1"/>
          </p:nvPr>
        </p:nvSpPr>
        <p:spPr>
          <a:xfrm>
            <a:off x="384694" y="294468"/>
            <a:ext cx="11338560" cy="768263"/>
          </a:xfrm>
          <a:prstGeom prst="rect">
            <a:avLst/>
          </a:prstGeom>
        </p:spPr>
        <p:txBody>
          <a:bodyPr anchor="b" anchorCtr="0"/>
          <a:lstStyle>
            <a:lvl1pPr>
              <a:defRPr sz="2800" b="1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Headlines Are 28pt Arial Bold Title Case</a:t>
            </a:r>
          </a:p>
        </p:txBody>
      </p:sp>
      <p:sp>
        <p:nvSpPr>
          <p:cNvPr id="16" name="Footer Placeholder 6"/>
          <p:cNvSpPr>
            <a:spLocks noGrp="1"/>
          </p:cNvSpPr>
          <p:nvPr>
            <p:ph type="ftr" sz="quarter" idx="10"/>
          </p:nvPr>
        </p:nvSpPr>
        <p:spPr>
          <a:xfrm>
            <a:off x="384693" y="6387858"/>
            <a:ext cx="9116145" cy="338087"/>
          </a:xfrm>
        </p:spPr>
        <p:txBody>
          <a:bodyPr/>
          <a:lstStyle/>
          <a:p>
            <a:r>
              <a:rPr lang="en-US"/>
              <a:t>© 2018, IQVIA Commercial GmbH &amp; Co. OHG. All rights reserved.</a:t>
            </a:r>
            <a:endParaRPr lang="en-US" dirty="0"/>
          </a:p>
        </p:txBody>
      </p:sp>
      <p:sp>
        <p:nvSpPr>
          <p:cNvPr id="18" name="Rectangle 58"/>
          <p:cNvSpPr>
            <a:spLocks noChangeArrowheads="1"/>
          </p:cNvSpPr>
          <p:nvPr/>
        </p:nvSpPr>
        <p:spPr bwMode="gray">
          <a:xfrm>
            <a:off x="11615748" y="6420040"/>
            <a:ext cx="576252" cy="177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latin typeface="Arial" charset="0"/>
            </a:endParaRPr>
          </a:p>
        </p:txBody>
      </p:sp>
      <p:sp>
        <p:nvSpPr>
          <p:cNvPr id="19" name="Slide Number Placeholder 5"/>
          <p:cNvSpPr txBox="1">
            <a:spLocks/>
          </p:cNvSpPr>
          <p:nvPr/>
        </p:nvSpPr>
        <p:spPr bwMode="white">
          <a:xfrm>
            <a:off x="11615748" y="6420040"/>
            <a:ext cx="401164" cy="177800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914400" rtl="0" eaLnBrk="1" latinLnBrk="0" hangingPunct="1">
              <a:defRPr sz="11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C5C7A9E-C6A9-4A9D-A8BC-E29E91AD59EE}" type="slidenum">
              <a:rPr lang="en-US" sz="900" smtClean="0">
                <a:solidFill>
                  <a:schemeClr val="bg1"/>
                </a:solidFill>
              </a:rPr>
              <a:pPr/>
              <a:t>‹Nr.›</a:t>
            </a:fld>
            <a:endParaRPr lang="en-US" sz="900" dirty="0">
              <a:solidFill>
                <a:schemeClr val="bg1"/>
              </a:solidFill>
            </a:endParaRP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0462" y="6396504"/>
            <a:ext cx="1393818" cy="243541"/>
          </a:xfrm>
          <a:prstGeom prst="rect">
            <a:avLst/>
          </a:prstGeom>
        </p:spPr>
      </p:pic>
    </p:spTree>
    <p:extLst/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_Callout Opt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84694" y="1702630"/>
            <a:ext cx="7492481" cy="4496691"/>
          </a:xfrm>
          <a:prstGeom prst="rect">
            <a:avLst/>
          </a:prstGeom>
        </p:spPr>
        <p:txBody>
          <a:bodyPr/>
          <a:lstStyle>
            <a:lvl1pPr marL="171450" indent="-171450">
              <a:lnSpc>
                <a:spcPct val="100000"/>
              </a:lnSpc>
              <a:spcBef>
                <a:spcPts val="1000"/>
              </a:spcBef>
              <a:defRPr sz="1600">
                <a:solidFill>
                  <a:schemeClr val="tx1"/>
                </a:solidFill>
              </a:defRPr>
            </a:lvl1pPr>
            <a:lvl2pPr marL="342900" indent="-171450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</a:defRPr>
            </a:lvl2pPr>
            <a:lvl3pPr marL="571500" indent="-171450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›"/>
              <a:defRPr sz="1600">
                <a:solidFill>
                  <a:schemeClr val="tx1"/>
                </a:solidFill>
              </a:defRPr>
            </a:lvl3pPr>
            <a:lvl4pPr marL="742950" indent="-171450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</a:defRPr>
            </a:lvl4pPr>
            <a:lvl5pPr marL="914400" indent="-171450">
              <a:lnSpc>
                <a:spcPct val="100000"/>
              </a:lnSpc>
              <a:spcBef>
                <a:spcPts val="800"/>
              </a:spcBef>
              <a:buSzPct val="7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Arial 16pt bullet level 1</a:t>
            </a:r>
          </a:p>
          <a:p>
            <a:pPr lvl="1"/>
            <a:r>
              <a:rPr lang="en-US" dirty="0"/>
              <a:t>Arial 16pt bullet level 2</a:t>
            </a:r>
          </a:p>
          <a:p>
            <a:pPr lvl="2"/>
            <a:r>
              <a:rPr lang="en-US" dirty="0"/>
              <a:t>Arial 16pt bullet level 3</a:t>
            </a:r>
          </a:p>
          <a:p>
            <a:pPr lvl="3"/>
            <a:r>
              <a:rPr lang="en-US" dirty="0"/>
              <a:t>Arial 16pt bullet level 4</a:t>
            </a:r>
          </a:p>
          <a:p>
            <a:pPr lvl="4"/>
            <a:r>
              <a:rPr lang="en-US" dirty="0"/>
              <a:t>Arial 16pt bullet level 5</a:t>
            </a:r>
          </a:p>
        </p:txBody>
      </p:sp>
      <p:sp>
        <p:nvSpPr>
          <p:cNvPr id="13" name="Text Placeholder 11"/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8132063" y="1876358"/>
            <a:ext cx="3764662" cy="4308456"/>
          </a:xfrm>
          <a:prstGeom prst="rect">
            <a:avLst/>
          </a:prstGeom>
        </p:spPr>
        <p:txBody>
          <a:bodyPr wrap="square" anchor="t" anchorCtr="0">
            <a:noAutofit/>
          </a:bodyPr>
          <a:lstStyle>
            <a:lvl1pPr marL="0" marR="0" indent="0" algn="l" defTabSz="121917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1600" b="1" i="0" baseline="0">
                <a:solidFill>
                  <a:schemeClr val="accent4"/>
                </a:solidFill>
                <a:latin typeface="+mj-lt"/>
              </a:defRPr>
            </a:lvl1pPr>
            <a:lvl2pPr marL="230188" indent="-119063">
              <a:lnSpc>
                <a:spcPct val="100000"/>
              </a:lnSpc>
              <a:buFont typeface="Arial"/>
              <a:buChar char="•"/>
              <a:defRPr sz="1200" b="0" i="0" baseline="0">
                <a:solidFill>
                  <a:schemeClr val="accent1"/>
                </a:solidFill>
                <a:latin typeface="+mj-lt"/>
                <a:cs typeface="Arial"/>
              </a:defRPr>
            </a:lvl2pPr>
            <a:lvl3pPr marL="609585" indent="-228594">
              <a:lnSpc>
                <a:spcPct val="100000"/>
              </a:lnSpc>
              <a:buFont typeface="Arial" pitchFamily="34" charset="0"/>
              <a:buChar char="•"/>
              <a:defRPr sz="1200" b="0" i="0">
                <a:solidFill>
                  <a:schemeClr val="bg1"/>
                </a:solidFill>
                <a:latin typeface="+mj-lt"/>
                <a:cs typeface="Arial"/>
              </a:defRPr>
            </a:lvl3pPr>
            <a:lvl4pPr>
              <a:defRPr sz="2133" b="0" i="0">
                <a:latin typeface="Georgia" pitchFamily="18" charset="0"/>
              </a:defRPr>
            </a:lvl4pPr>
          </a:lstStyle>
          <a:p>
            <a:pPr lvl="0"/>
            <a:r>
              <a:rPr lang="en-US" noProof="0" dirty="0"/>
              <a:t>Callouts are 16pt Arial Bold sentence case lorem ipsum dolor sit </a:t>
            </a:r>
            <a:r>
              <a:rPr lang="en-US" noProof="0" dirty="0" err="1"/>
              <a:t>amet</a:t>
            </a:r>
            <a:r>
              <a:rPr lang="en-US" noProof="0" dirty="0"/>
              <a:t>, </a:t>
            </a:r>
            <a:r>
              <a:rPr lang="en-US" noProof="0" dirty="0" err="1"/>
              <a:t>consec</a:t>
            </a:r>
            <a:r>
              <a:rPr lang="en-US" noProof="0" dirty="0"/>
              <a:t> </a:t>
            </a:r>
            <a:r>
              <a:rPr lang="en-US" noProof="0" dirty="0" err="1"/>
              <a:t>tetuer</a:t>
            </a:r>
            <a:r>
              <a:rPr lang="en-US" noProof="0" dirty="0"/>
              <a:t> </a:t>
            </a:r>
            <a:r>
              <a:rPr lang="en-US" noProof="0" dirty="0" err="1"/>
              <a:t>adipiscing</a:t>
            </a:r>
            <a:r>
              <a:rPr lang="en-US" noProof="0" dirty="0"/>
              <a:t> </a:t>
            </a:r>
            <a:r>
              <a:rPr lang="en-US" noProof="0" dirty="0" err="1"/>
              <a:t>elit</a:t>
            </a:r>
            <a:r>
              <a:rPr lang="en-US" noProof="0" dirty="0"/>
              <a:t>, </a:t>
            </a:r>
            <a:r>
              <a:rPr lang="en-US" noProof="0" dirty="0" err="1"/>
              <a:t>sed</a:t>
            </a:r>
            <a:r>
              <a:rPr lang="en-US" noProof="0" dirty="0"/>
              <a:t> </a:t>
            </a:r>
            <a:r>
              <a:rPr lang="en-US" noProof="0" dirty="0" err="1"/>
              <a:t>diam</a:t>
            </a:r>
            <a:r>
              <a:rPr lang="en-US" noProof="0" dirty="0"/>
              <a:t> </a:t>
            </a:r>
            <a:r>
              <a:rPr lang="en-US" noProof="0" dirty="0" err="1"/>
              <a:t>nonummy</a:t>
            </a:r>
            <a:r>
              <a:rPr lang="en-US" noProof="0" dirty="0"/>
              <a:t> </a:t>
            </a:r>
            <a:r>
              <a:rPr lang="en-US" noProof="0" dirty="0" err="1"/>
              <a:t>nibh</a:t>
            </a:r>
            <a:r>
              <a:rPr lang="en-US" noProof="0" dirty="0"/>
              <a:t> </a:t>
            </a:r>
            <a:r>
              <a:rPr lang="en-US" noProof="0" dirty="0" err="1"/>
              <a:t>euismod</a:t>
            </a:r>
            <a:r>
              <a:rPr lang="en-US" noProof="0" dirty="0"/>
              <a:t> </a:t>
            </a:r>
            <a:r>
              <a:rPr lang="en-US" noProof="0" dirty="0" err="1"/>
              <a:t>tincidunt</a:t>
            </a:r>
            <a:r>
              <a:rPr lang="en-US" noProof="0" dirty="0"/>
              <a:t> </a:t>
            </a:r>
            <a:r>
              <a:rPr lang="en-US" noProof="0" dirty="0" err="1"/>
              <a:t>ut</a:t>
            </a:r>
            <a:r>
              <a:rPr lang="en-US" noProof="0" dirty="0"/>
              <a:t> </a:t>
            </a:r>
            <a:r>
              <a:rPr lang="en-US" noProof="0" dirty="0" err="1"/>
              <a:t>laoreet</a:t>
            </a:r>
            <a:r>
              <a:rPr lang="en-US" noProof="0" dirty="0"/>
              <a:t> </a:t>
            </a:r>
            <a:r>
              <a:rPr lang="en-US" noProof="0" dirty="0" err="1"/>
              <a:t>dolore</a:t>
            </a:r>
            <a:r>
              <a:rPr lang="en-US" noProof="0" dirty="0"/>
              <a:t> magna </a:t>
            </a:r>
            <a:r>
              <a:rPr lang="en-US" noProof="0" dirty="0" err="1"/>
              <a:t>aliquam</a:t>
            </a:r>
            <a:r>
              <a:rPr lang="en-US" noProof="0" dirty="0"/>
              <a:t> </a:t>
            </a:r>
            <a:r>
              <a:rPr lang="en-US" noProof="0" dirty="0" err="1"/>
              <a:t>erat</a:t>
            </a:r>
            <a:r>
              <a:rPr lang="en-US" noProof="0" dirty="0"/>
              <a:t> </a:t>
            </a:r>
            <a:r>
              <a:rPr lang="en-US" noProof="0" dirty="0" err="1"/>
              <a:t>volutpat</a:t>
            </a:r>
            <a:r>
              <a:rPr lang="en-US" noProof="0" dirty="0"/>
              <a:t>. Lorem ipsum dolor sit </a:t>
            </a:r>
            <a:r>
              <a:rPr lang="en-US" noProof="0" dirty="0" err="1"/>
              <a:t>amet</a:t>
            </a:r>
            <a:r>
              <a:rPr lang="en-US" noProof="0" dirty="0"/>
              <a:t>, </a:t>
            </a:r>
            <a:r>
              <a:rPr lang="en-US" noProof="0" dirty="0" err="1"/>
              <a:t>consectetuer</a:t>
            </a:r>
            <a:r>
              <a:rPr lang="en-US" noProof="0" dirty="0"/>
              <a:t> </a:t>
            </a:r>
            <a:r>
              <a:rPr lang="en-US" noProof="0" dirty="0" err="1"/>
              <a:t>adipiscing</a:t>
            </a:r>
            <a:r>
              <a:rPr lang="en-US" noProof="0" dirty="0"/>
              <a:t> </a:t>
            </a:r>
            <a:r>
              <a:rPr lang="en-US" noProof="0" dirty="0" err="1"/>
              <a:t>elit</a:t>
            </a:r>
            <a:r>
              <a:rPr lang="en-US" noProof="0" dirty="0"/>
              <a:t>, </a:t>
            </a:r>
            <a:r>
              <a:rPr lang="en-US" noProof="0" dirty="0" err="1"/>
              <a:t>sed</a:t>
            </a:r>
            <a:r>
              <a:rPr lang="en-US" noProof="0" dirty="0"/>
              <a:t> </a:t>
            </a:r>
            <a:r>
              <a:rPr lang="en-US" noProof="0" dirty="0" err="1"/>
              <a:t>diam</a:t>
            </a:r>
            <a:r>
              <a:rPr lang="en-US" noProof="0" dirty="0"/>
              <a:t> </a:t>
            </a:r>
            <a:r>
              <a:rPr lang="en-US" noProof="0" dirty="0" err="1"/>
              <a:t>nonummy</a:t>
            </a:r>
            <a:r>
              <a:rPr lang="en-US" noProof="0" dirty="0"/>
              <a:t> </a:t>
            </a:r>
            <a:r>
              <a:rPr lang="en-US" noProof="0" dirty="0" err="1"/>
              <a:t>nibh</a:t>
            </a:r>
            <a:r>
              <a:rPr lang="en-US" noProof="0" dirty="0"/>
              <a:t> </a:t>
            </a:r>
            <a:r>
              <a:rPr lang="en-US" noProof="0" dirty="0" err="1"/>
              <a:t>euismod</a:t>
            </a:r>
            <a:r>
              <a:rPr lang="en-US" noProof="0" dirty="0"/>
              <a:t> </a:t>
            </a:r>
            <a:r>
              <a:rPr lang="en-US" noProof="0" dirty="0" err="1"/>
              <a:t>ut</a:t>
            </a:r>
            <a:r>
              <a:rPr lang="en-US" noProof="0" dirty="0"/>
              <a:t> </a:t>
            </a:r>
            <a:r>
              <a:rPr lang="en-US" noProof="0" dirty="0" err="1"/>
              <a:t>dolore</a:t>
            </a:r>
            <a:r>
              <a:rPr lang="en-US" noProof="0" dirty="0"/>
              <a:t> magna </a:t>
            </a:r>
            <a:r>
              <a:rPr lang="en-US" noProof="0" dirty="0" err="1"/>
              <a:t>aliquam</a:t>
            </a:r>
            <a:r>
              <a:rPr lang="en-US" noProof="0" dirty="0"/>
              <a:t> </a:t>
            </a:r>
            <a:r>
              <a:rPr lang="en-US" noProof="0" dirty="0" err="1"/>
              <a:t>erat</a:t>
            </a:r>
            <a:r>
              <a:rPr lang="en-US" noProof="0" dirty="0"/>
              <a:t> </a:t>
            </a:r>
            <a:r>
              <a:rPr lang="en-US" noProof="0" dirty="0" err="1"/>
              <a:t>volutpat</a:t>
            </a:r>
            <a:r>
              <a:rPr lang="en-US" noProof="0" dirty="0"/>
              <a:t>. </a:t>
            </a:r>
          </a:p>
        </p:txBody>
      </p:sp>
      <p:sp>
        <p:nvSpPr>
          <p:cNvPr id="14" name="Rectangle 13"/>
          <p:cNvSpPr/>
          <p:nvPr/>
        </p:nvSpPr>
        <p:spPr bwMode="gray">
          <a:xfrm>
            <a:off x="8220075" y="1687496"/>
            <a:ext cx="3971925" cy="9525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l"/>
            <a:endParaRPr lang="en-US" sz="1600" dirty="0"/>
          </a:p>
        </p:txBody>
      </p:sp>
      <p:sp>
        <p:nvSpPr>
          <p:cNvPr id="16" name="Text Placeholder 8"/>
          <p:cNvSpPr>
            <a:spLocks noGrp="1"/>
          </p:cNvSpPr>
          <p:nvPr>
            <p:ph type="body" sz="quarter" idx="16" hasCustomPrompt="1"/>
          </p:nvPr>
        </p:nvSpPr>
        <p:spPr>
          <a:xfrm>
            <a:off x="384694" y="1081826"/>
            <a:ext cx="11338560" cy="40233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2000" i="1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Subheads are 20pt Arial Italic sentence case</a:t>
            </a:r>
          </a:p>
        </p:txBody>
      </p:sp>
      <p:sp>
        <p:nvSpPr>
          <p:cNvPr id="17" name="Title 1"/>
          <p:cNvSpPr>
            <a:spLocks noGrp="1"/>
          </p:cNvSpPr>
          <p:nvPr>
            <p:ph type="title" hasCustomPrompt="1"/>
          </p:nvPr>
        </p:nvSpPr>
        <p:spPr>
          <a:xfrm>
            <a:off x="384694" y="294468"/>
            <a:ext cx="11338560" cy="768263"/>
          </a:xfrm>
          <a:prstGeom prst="rect">
            <a:avLst/>
          </a:prstGeom>
        </p:spPr>
        <p:txBody>
          <a:bodyPr anchor="b" anchorCtr="0"/>
          <a:lstStyle>
            <a:lvl1pPr>
              <a:defRPr sz="2800" b="1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Headlines Are 28pt Arial Bold Title Case</a:t>
            </a:r>
          </a:p>
        </p:txBody>
      </p:sp>
      <p:sp>
        <p:nvSpPr>
          <p:cNvPr id="18" name="Footer Placeholder 6"/>
          <p:cNvSpPr>
            <a:spLocks noGrp="1"/>
          </p:cNvSpPr>
          <p:nvPr>
            <p:ph type="ftr" sz="quarter" idx="10"/>
          </p:nvPr>
        </p:nvSpPr>
        <p:spPr>
          <a:xfrm>
            <a:off x="384693" y="6387858"/>
            <a:ext cx="9116145" cy="338087"/>
          </a:xfrm>
        </p:spPr>
        <p:txBody>
          <a:bodyPr/>
          <a:lstStyle/>
          <a:p>
            <a:r>
              <a:rPr lang="en-US"/>
              <a:t>© 2018, IQVIA Commercial GmbH &amp; Co. OHG. All rights reserved.</a:t>
            </a:r>
            <a:endParaRPr lang="en-US" dirty="0"/>
          </a:p>
        </p:txBody>
      </p:sp>
      <p:sp>
        <p:nvSpPr>
          <p:cNvPr id="20" name="Rectangle 58"/>
          <p:cNvSpPr>
            <a:spLocks noChangeArrowheads="1"/>
          </p:cNvSpPr>
          <p:nvPr/>
        </p:nvSpPr>
        <p:spPr bwMode="gray">
          <a:xfrm>
            <a:off x="11615748" y="6420040"/>
            <a:ext cx="576252" cy="177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latin typeface="Arial" charset="0"/>
            </a:endParaRPr>
          </a:p>
        </p:txBody>
      </p:sp>
      <p:sp>
        <p:nvSpPr>
          <p:cNvPr id="21" name="Slide Number Placeholder 5"/>
          <p:cNvSpPr txBox="1">
            <a:spLocks/>
          </p:cNvSpPr>
          <p:nvPr/>
        </p:nvSpPr>
        <p:spPr bwMode="white">
          <a:xfrm>
            <a:off x="11615748" y="6420040"/>
            <a:ext cx="401164" cy="177800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914400" rtl="0" eaLnBrk="1" latinLnBrk="0" hangingPunct="1">
              <a:defRPr sz="11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C5C7A9E-C6A9-4A9D-A8BC-E29E91AD59EE}" type="slidenum">
              <a:rPr lang="en-US" sz="900" smtClean="0">
                <a:solidFill>
                  <a:schemeClr val="bg1"/>
                </a:solidFill>
              </a:rPr>
              <a:pPr/>
              <a:t>‹Nr.›</a:t>
            </a:fld>
            <a:endParaRPr lang="en-US" sz="900" dirty="0">
              <a:solidFill>
                <a:schemeClr val="bg1"/>
              </a:solidFill>
            </a:endParaRP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0462" y="6396504"/>
            <a:ext cx="1393818" cy="243541"/>
          </a:xfrm>
          <a:prstGeom prst="rect">
            <a:avLst/>
          </a:prstGeom>
        </p:spPr>
      </p:pic>
    </p:spTree>
    <p:extLst/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_Callout Opt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84694" y="1702630"/>
            <a:ext cx="7492481" cy="4512189"/>
          </a:xfrm>
          <a:prstGeom prst="rect">
            <a:avLst/>
          </a:prstGeom>
        </p:spPr>
        <p:txBody>
          <a:bodyPr/>
          <a:lstStyle>
            <a:lvl1pPr marL="171450" indent="-171450">
              <a:lnSpc>
                <a:spcPct val="100000"/>
              </a:lnSpc>
              <a:spcBef>
                <a:spcPts val="1000"/>
              </a:spcBef>
              <a:defRPr sz="1600">
                <a:solidFill>
                  <a:schemeClr val="tx1"/>
                </a:solidFill>
              </a:defRPr>
            </a:lvl1pPr>
            <a:lvl2pPr marL="342900" indent="-171450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</a:defRPr>
            </a:lvl2pPr>
            <a:lvl3pPr marL="571500" indent="-171450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›"/>
              <a:defRPr sz="1600">
                <a:solidFill>
                  <a:schemeClr val="tx1"/>
                </a:solidFill>
              </a:defRPr>
            </a:lvl3pPr>
            <a:lvl4pPr marL="742950" indent="-171450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</a:defRPr>
            </a:lvl4pPr>
            <a:lvl5pPr marL="914400" indent="-171450">
              <a:lnSpc>
                <a:spcPct val="100000"/>
              </a:lnSpc>
              <a:spcBef>
                <a:spcPts val="800"/>
              </a:spcBef>
              <a:buSzPct val="7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Arial 16pt bullet level 1</a:t>
            </a:r>
          </a:p>
          <a:p>
            <a:pPr lvl="1"/>
            <a:r>
              <a:rPr lang="en-US" dirty="0"/>
              <a:t>Arial 16pt bullet level 2</a:t>
            </a:r>
          </a:p>
          <a:p>
            <a:pPr lvl="2"/>
            <a:r>
              <a:rPr lang="en-US" dirty="0"/>
              <a:t>Arial 16pt bullet level 3</a:t>
            </a:r>
          </a:p>
          <a:p>
            <a:pPr lvl="3"/>
            <a:r>
              <a:rPr lang="en-US" dirty="0"/>
              <a:t>Arial 16pt bullet level 4</a:t>
            </a:r>
          </a:p>
          <a:p>
            <a:pPr lvl="4"/>
            <a:r>
              <a:rPr lang="en-US" dirty="0"/>
              <a:t>Arial 16pt bullet level 5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8132063" y="1876358"/>
            <a:ext cx="3764662" cy="4323305"/>
          </a:xfrm>
          <a:prstGeom prst="rect">
            <a:avLst/>
          </a:prstGeom>
        </p:spPr>
        <p:txBody>
          <a:bodyPr wrap="square" anchor="t" anchorCtr="0">
            <a:noAutofit/>
          </a:bodyPr>
          <a:lstStyle>
            <a:lvl1pPr marL="0" marR="0" indent="0" algn="l" defTabSz="121917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1600" b="1" i="0" baseline="0">
                <a:solidFill>
                  <a:schemeClr val="accent2"/>
                </a:solidFill>
                <a:latin typeface="+mj-lt"/>
              </a:defRPr>
            </a:lvl1pPr>
            <a:lvl2pPr marL="230188" indent="-119063">
              <a:lnSpc>
                <a:spcPct val="100000"/>
              </a:lnSpc>
              <a:buFont typeface="Arial"/>
              <a:buChar char="•"/>
              <a:defRPr sz="1200" b="0" i="0" baseline="0">
                <a:solidFill>
                  <a:schemeClr val="accent1"/>
                </a:solidFill>
                <a:latin typeface="+mj-lt"/>
                <a:cs typeface="Arial"/>
              </a:defRPr>
            </a:lvl2pPr>
            <a:lvl3pPr marL="609585" indent="-228594">
              <a:lnSpc>
                <a:spcPct val="100000"/>
              </a:lnSpc>
              <a:buFont typeface="Arial" pitchFamily="34" charset="0"/>
              <a:buChar char="•"/>
              <a:defRPr sz="1200" b="0" i="0">
                <a:solidFill>
                  <a:schemeClr val="bg1"/>
                </a:solidFill>
                <a:latin typeface="+mj-lt"/>
                <a:cs typeface="Arial"/>
              </a:defRPr>
            </a:lvl3pPr>
            <a:lvl4pPr>
              <a:defRPr sz="2133" b="0" i="0">
                <a:latin typeface="Georgia" pitchFamily="18" charset="0"/>
              </a:defRPr>
            </a:lvl4pPr>
          </a:lstStyle>
          <a:p>
            <a:pPr lvl="0"/>
            <a:r>
              <a:rPr lang="en-US" noProof="0" dirty="0"/>
              <a:t>Callouts are 16pt Arial Bold sentence case lorem ipsum dolor sit </a:t>
            </a:r>
            <a:r>
              <a:rPr lang="en-US" noProof="0" dirty="0" err="1"/>
              <a:t>amet</a:t>
            </a:r>
            <a:r>
              <a:rPr lang="en-US" noProof="0" dirty="0"/>
              <a:t>, </a:t>
            </a:r>
            <a:r>
              <a:rPr lang="en-US" noProof="0" dirty="0" err="1"/>
              <a:t>consec</a:t>
            </a:r>
            <a:r>
              <a:rPr lang="en-US" noProof="0" dirty="0"/>
              <a:t> </a:t>
            </a:r>
            <a:r>
              <a:rPr lang="en-US" noProof="0" dirty="0" err="1"/>
              <a:t>tetuer</a:t>
            </a:r>
            <a:r>
              <a:rPr lang="en-US" noProof="0" dirty="0"/>
              <a:t> </a:t>
            </a:r>
            <a:r>
              <a:rPr lang="en-US" noProof="0" dirty="0" err="1"/>
              <a:t>adipiscing</a:t>
            </a:r>
            <a:r>
              <a:rPr lang="en-US" noProof="0" dirty="0"/>
              <a:t> </a:t>
            </a:r>
            <a:r>
              <a:rPr lang="en-US" noProof="0" dirty="0" err="1"/>
              <a:t>elit</a:t>
            </a:r>
            <a:r>
              <a:rPr lang="en-US" noProof="0" dirty="0"/>
              <a:t>, </a:t>
            </a:r>
            <a:r>
              <a:rPr lang="en-US" noProof="0" dirty="0" err="1"/>
              <a:t>sed</a:t>
            </a:r>
            <a:r>
              <a:rPr lang="en-US" noProof="0" dirty="0"/>
              <a:t> </a:t>
            </a:r>
            <a:r>
              <a:rPr lang="en-US" noProof="0" dirty="0" err="1"/>
              <a:t>diam</a:t>
            </a:r>
            <a:r>
              <a:rPr lang="en-US" noProof="0" dirty="0"/>
              <a:t> </a:t>
            </a:r>
            <a:r>
              <a:rPr lang="en-US" noProof="0" dirty="0" err="1"/>
              <a:t>nonummy</a:t>
            </a:r>
            <a:r>
              <a:rPr lang="en-US" noProof="0" dirty="0"/>
              <a:t> </a:t>
            </a:r>
            <a:r>
              <a:rPr lang="en-US" noProof="0" dirty="0" err="1"/>
              <a:t>nibh</a:t>
            </a:r>
            <a:r>
              <a:rPr lang="en-US" noProof="0" dirty="0"/>
              <a:t> </a:t>
            </a:r>
            <a:r>
              <a:rPr lang="en-US" noProof="0" dirty="0" err="1"/>
              <a:t>euismod</a:t>
            </a:r>
            <a:r>
              <a:rPr lang="en-US" noProof="0" dirty="0"/>
              <a:t> </a:t>
            </a:r>
            <a:r>
              <a:rPr lang="en-US" noProof="0" dirty="0" err="1"/>
              <a:t>tincidunt</a:t>
            </a:r>
            <a:r>
              <a:rPr lang="en-US" noProof="0" dirty="0"/>
              <a:t> </a:t>
            </a:r>
            <a:r>
              <a:rPr lang="en-US" noProof="0" dirty="0" err="1"/>
              <a:t>ut</a:t>
            </a:r>
            <a:r>
              <a:rPr lang="en-US" noProof="0" dirty="0"/>
              <a:t> </a:t>
            </a:r>
            <a:r>
              <a:rPr lang="en-US" noProof="0" dirty="0" err="1"/>
              <a:t>laoreet</a:t>
            </a:r>
            <a:r>
              <a:rPr lang="en-US" noProof="0" dirty="0"/>
              <a:t> </a:t>
            </a:r>
            <a:r>
              <a:rPr lang="en-US" noProof="0" dirty="0" err="1"/>
              <a:t>dolore</a:t>
            </a:r>
            <a:r>
              <a:rPr lang="en-US" noProof="0" dirty="0"/>
              <a:t> magna </a:t>
            </a:r>
            <a:r>
              <a:rPr lang="en-US" noProof="0" dirty="0" err="1"/>
              <a:t>aliquam</a:t>
            </a:r>
            <a:r>
              <a:rPr lang="en-US" noProof="0" dirty="0"/>
              <a:t> </a:t>
            </a:r>
            <a:r>
              <a:rPr lang="en-US" noProof="0" dirty="0" err="1"/>
              <a:t>erat</a:t>
            </a:r>
            <a:r>
              <a:rPr lang="en-US" noProof="0" dirty="0"/>
              <a:t> </a:t>
            </a:r>
            <a:r>
              <a:rPr lang="en-US" noProof="0" dirty="0" err="1"/>
              <a:t>volutpat</a:t>
            </a:r>
            <a:r>
              <a:rPr lang="en-US" noProof="0" dirty="0"/>
              <a:t>. Lorem ipsum dolor sit </a:t>
            </a:r>
            <a:r>
              <a:rPr lang="en-US" noProof="0" dirty="0" err="1"/>
              <a:t>amet</a:t>
            </a:r>
            <a:r>
              <a:rPr lang="en-US" noProof="0" dirty="0"/>
              <a:t>, </a:t>
            </a:r>
            <a:r>
              <a:rPr lang="en-US" noProof="0" dirty="0" err="1"/>
              <a:t>consectetuer</a:t>
            </a:r>
            <a:r>
              <a:rPr lang="en-US" noProof="0" dirty="0"/>
              <a:t> </a:t>
            </a:r>
            <a:r>
              <a:rPr lang="en-US" noProof="0" dirty="0" err="1"/>
              <a:t>adipiscing</a:t>
            </a:r>
            <a:r>
              <a:rPr lang="en-US" noProof="0" dirty="0"/>
              <a:t> </a:t>
            </a:r>
            <a:r>
              <a:rPr lang="en-US" noProof="0" dirty="0" err="1"/>
              <a:t>elit</a:t>
            </a:r>
            <a:r>
              <a:rPr lang="en-US" noProof="0" dirty="0"/>
              <a:t>, </a:t>
            </a:r>
            <a:r>
              <a:rPr lang="en-US" noProof="0" dirty="0" err="1"/>
              <a:t>sed</a:t>
            </a:r>
            <a:r>
              <a:rPr lang="en-US" noProof="0" dirty="0"/>
              <a:t> </a:t>
            </a:r>
            <a:r>
              <a:rPr lang="en-US" noProof="0" dirty="0" err="1"/>
              <a:t>diam</a:t>
            </a:r>
            <a:r>
              <a:rPr lang="en-US" noProof="0" dirty="0"/>
              <a:t> </a:t>
            </a:r>
            <a:r>
              <a:rPr lang="en-US" noProof="0" dirty="0" err="1"/>
              <a:t>nonummy</a:t>
            </a:r>
            <a:r>
              <a:rPr lang="en-US" noProof="0" dirty="0"/>
              <a:t> </a:t>
            </a:r>
            <a:r>
              <a:rPr lang="en-US" noProof="0" dirty="0" err="1"/>
              <a:t>nibh</a:t>
            </a:r>
            <a:r>
              <a:rPr lang="en-US" noProof="0" dirty="0"/>
              <a:t> </a:t>
            </a:r>
            <a:r>
              <a:rPr lang="en-US" noProof="0" dirty="0" err="1"/>
              <a:t>euismod</a:t>
            </a:r>
            <a:r>
              <a:rPr lang="en-US" noProof="0" dirty="0"/>
              <a:t> </a:t>
            </a:r>
            <a:r>
              <a:rPr lang="en-US" noProof="0" dirty="0" err="1"/>
              <a:t>ut</a:t>
            </a:r>
            <a:r>
              <a:rPr lang="en-US" noProof="0" dirty="0"/>
              <a:t> </a:t>
            </a:r>
            <a:r>
              <a:rPr lang="en-US" noProof="0" dirty="0" err="1"/>
              <a:t>dolore</a:t>
            </a:r>
            <a:r>
              <a:rPr lang="en-US" noProof="0" dirty="0"/>
              <a:t> magna </a:t>
            </a:r>
            <a:r>
              <a:rPr lang="en-US" noProof="0" dirty="0" err="1"/>
              <a:t>aliquam</a:t>
            </a:r>
            <a:r>
              <a:rPr lang="en-US" noProof="0" dirty="0"/>
              <a:t> </a:t>
            </a:r>
            <a:r>
              <a:rPr lang="en-US" noProof="0" dirty="0" err="1"/>
              <a:t>erat</a:t>
            </a:r>
            <a:r>
              <a:rPr lang="en-US" noProof="0" dirty="0"/>
              <a:t> </a:t>
            </a:r>
            <a:r>
              <a:rPr lang="en-US" noProof="0" dirty="0" err="1"/>
              <a:t>volutpat</a:t>
            </a:r>
            <a:r>
              <a:rPr lang="en-US" noProof="0" dirty="0"/>
              <a:t>. </a:t>
            </a:r>
          </a:p>
        </p:txBody>
      </p:sp>
      <p:sp>
        <p:nvSpPr>
          <p:cNvPr id="13" name="Rectangle 12"/>
          <p:cNvSpPr/>
          <p:nvPr/>
        </p:nvSpPr>
        <p:spPr bwMode="gray">
          <a:xfrm>
            <a:off x="8220075" y="1687496"/>
            <a:ext cx="3971925" cy="9525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l"/>
            <a:endParaRPr lang="en-US" sz="1600" dirty="0"/>
          </a:p>
        </p:txBody>
      </p:sp>
      <p:sp>
        <p:nvSpPr>
          <p:cNvPr id="16" name="Text Placeholder 8"/>
          <p:cNvSpPr>
            <a:spLocks noGrp="1"/>
          </p:cNvSpPr>
          <p:nvPr>
            <p:ph type="body" sz="quarter" idx="16" hasCustomPrompt="1"/>
          </p:nvPr>
        </p:nvSpPr>
        <p:spPr>
          <a:xfrm>
            <a:off x="384694" y="1081826"/>
            <a:ext cx="11338560" cy="40233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2000" i="1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Subheads are 20pt Arial Italic sentence case</a:t>
            </a:r>
          </a:p>
        </p:txBody>
      </p:sp>
      <p:sp>
        <p:nvSpPr>
          <p:cNvPr id="17" name="Title 1"/>
          <p:cNvSpPr>
            <a:spLocks noGrp="1"/>
          </p:cNvSpPr>
          <p:nvPr>
            <p:ph type="title" hasCustomPrompt="1"/>
          </p:nvPr>
        </p:nvSpPr>
        <p:spPr>
          <a:xfrm>
            <a:off x="384694" y="294468"/>
            <a:ext cx="11338560" cy="768263"/>
          </a:xfrm>
          <a:prstGeom prst="rect">
            <a:avLst/>
          </a:prstGeom>
        </p:spPr>
        <p:txBody>
          <a:bodyPr anchor="b" anchorCtr="0"/>
          <a:lstStyle>
            <a:lvl1pPr>
              <a:defRPr sz="2800" b="1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Headlines Are 28pt Arial Bold Title Case</a:t>
            </a:r>
          </a:p>
        </p:txBody>
      </p:sp>
      <p:sp>
        <p:nvSpPr>
          <p:cNvPr id="18" name="Footer Placeholder 6"/>
          <p:cNvSpPr>
            <a:spLocks noGrp="1"/>
          </p:cNvSpPr>
          <p:nvPr>
            <p:ph type="ftr" sz="quarter" idx="10"/>
          </p:nvPr>
        </p:nvSpPr>
        <p:spPr>
          <a:xfrm>
            <a:off x="384693" y="6387858"/>
            <a:ext cx="9116145" cy="338087"/>
          </a:xfrm>
        </p:spPr>
        <p:txBody>
          <a:bodyPr/>
          <a:lstStyle/>
          <a:p>
            <a:r>
              <a:rPr lang="en-US"/>
              <a:t>© 2018, IQVIA Commercial GmbH &amp; Co. OHG. All rights reserved.</a:t>
            </a:r>
            <a:endParaRPr lang="en-US" dirty="0"/>
          </a:p>
        </p:txBody>
      </p:sp>
      <p:sp>
        <p:nvSpPr>
          <p:cNvPr id="20" name="Rectangle 58"/>
          <p:cNvSpPr>
            <a:spLocks noChangeArrowheads="1"/>
          </p:cNvSpPr>
          <p:nvPr/>
        </p:nvSpPr>
        <p:spPr bwMode="gray">
          <a:xfrm>
            <a:off x="11615748" y="6420040"/>
            <a:ext cx="576252" cy="177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latin typeface="Arial" charset="0"/>
            </a:endParaRPr>
          </a:p>
        </p:txBody>
      </p:sp>
      <p:sp>
        <p:nvSpPr>
          <p:cNvPr id="21" name="Slide Number Placeholder 5"/>
          <p:cNvSpPr txBox="1">
            <a:spLocks/>
          </p:cNvSpPr>
          <p:nvPr/>
        </p:nvSpPr>
        <p:spPr bwMode="white">
          <a:xfrm>
            <a:off x="11615748" y="6420040"/>
            <a:ext cx="401164" cy="177800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914400" rtl="0" eaLnBrk="1" latinLnBrk="0" hangingPunct="1">
              <a:defRPr sz="11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C5C7A9E-C6A9-4A9D-A8BC-E29E91AD59EE}" type="slidenum">
              <a:rPr lang="en-US" sz="900" smtClean="0">
                <a:solidFill>
                  <a:schemeClr val="bg1"/>
                </a:solidFill>
              </a:rPr>
              <a:pPr/>
              <a:t>‹Nr.›</a:t>
            </a:fld>
            <a:endParaRPr lang="en-US" sz="900" dirty="0">
              <a:solidFill>
                <a:schemeClr val="bg1"/>
              </a:solidFill>
            </a:endParaRP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0462" y="6396504"/>
            <a:ext cx="1393818" cy="243541"/>
          </a:xfrm>
          <a:prstGeom prst="rect">
            <a:avLst/>
          </a:prstGeom>
        </p:spPr>
      </p:pic>
    </p:spTree>
    <p:extLst/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84693" y="1702631"/>
            <a:ext cx="5532120" cy="4465694"/>
          </a:xfrm>
          <a:prstGeom prst="rect">
            <a:avLst/>
          </a:prstGeom>
        </p:spPr>
        <p:txBody>
          <a:bodyPr/>
          <a:lstStyle>
            <a:lvl1pPr marL="171450" indent="-171450">
              <a:lnSpc>
                <a:spcPct val="100000"/>
              </a:lnSpc>
              <a:spcBef>
                <a:spcPts val="1000"/>
              </a:spcBef>
              <a:defRPr sz="1600">
                <a:solidFill>
                  <a:schemeClr val="tx1"/>
                </a:solidFill>
              </a:defRPr>
            </a:lvl1pPr>
            <a:lvl2pPr marL="342900" indent="-171450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</a:defRPr>
            </a:lvl2pPr>
            <a:lvl3pPr marL="571500" indent="-171450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›"/>
              <a:defRPr sz="1600">
                <a:solidFill>
                  <a:schemeClr val="tx1"/>
                </a:solidFill>
              </a:defRPr>
            </a:lvl3pPr>
            <a:lvl4pPr marL="742950" indent="-171450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</a:defRPr>
            </a:lvl4pPr>
            <a:lvl5pPr marL="914400" indent="-171450">
              <a:lnSpc>
                <a:spcPct val="100000"/>
              </a:lnSpc>
              <a:spcBef>
                <a:spcPts val="800"/>
              </a:spcBef>
              <a:buSzPct val="7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Arial 16pt bullet level 1</a:t>
            </a:r>
          </a:p>
          <a:p>
            <a:pPr lvl="1"/>
            <a:r>
              <a:rPr lang="en-US" dirty="0"/>
              <a:t>Arial 16pt bullet level 2</a:t>
            </a:r>
          </a:p>
          <a:p>
            <a:pPr lvl="2"/>
            <a:r>
              <a:rPr lang="en-US" dirty="0"/>
              <a:t>Arial 16pt bullet level 3</a:t>
            </a:r>
          </a:p>
          <a:p>
            <a:pPr lvl="3"/>
            <a:r>
              <a:rPr lang="en-US" dirty="0"/>
              <a:t>Arial 16pt bullet level 4</a:t>
            </a:r>
          </a:p>
          <a:p>
            <a:pPr lvl="4"/>
            <a:r>
              <a:rPr lang="en-US" dirty="0"/>
              <a:t>Arial 16pt bullet level 5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7" hasCustomPrompt="1"/>
          </p:nvPr>
        </p:nvSpPr>
        <p:spPr>
          <a:xfrm>
            <a:off x="6191134" y="1702631"/>
            <a:ext cx="5532120" cy="4465694"/>
          </a:xfrm>
          <a:prstGeom prst="rect">
            <a:avLst/>
          </a:prstGeom>
        </p:spPr>
        <p:txBody>
          <a:bodyPr/>
          <a:lstStyle>
            <a:lvl1pPr marL="171450" indent="-171450">
              <a:lnSpc>
                <a:spcPct val="100000"/>
              </a:lnSpc>
              <a:spcBef>
                <a:spcPts val="1000"/>
              </a:spcBef>
              <a:defRPr sz="1600">
                <a:solidFill>
                  <a:schemeClr val="tx1"/>
                </a:solidFill>
              </a:defRPr>
            </a:lvl1pPr>
            <a:lvl2pPr marL="342900" indent="-171450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</a:defRPr>
            </a:lvl2pPr>
            <a:lvl3pPr marL="571500" indent="-171450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›"/>
              <a:defRPr sz="1600">
                <a:solidFill>
                  <a:schemeClr val="tx1"/>
                </a:solidFill>
              </a:defRPr>
            </a:lvl3pPr>
            <a:lvl4pPr marL="742950" indent="-171450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»"/>
              <a:tabLst/>
              <a:defRPr sz="1600">
                <a:solidFill>
                  <a:schemeClr val="tx1"/>
                </a:solidFill>
              </a:defRPr>
            </a:lvl4pPr>
            <a:lvl5pPr marL="914400" indent="-171450">
              <a:lnSpc>
                <a:spcPct val="100000"/>
              </a:lnSpc>
              <a:spcBef>
                <a:spcPts val="800"/>
              </a:spcBef>
              <a:buSzPct val="7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Arial 16pt bullet level 1</a:t>
            </a:r>
          </a:p>
          <a:p>
            <a:pPr lvl="1"/>
            <a:r>
              <a:rPr lang="en-US" dirty="0"/>
              <a:t>Arial 16pt bullet level 2</a:t>
            </a:r>
          </a:p>
          <a:p>
            <a:pPr lvl="2"/>
            <a:r>
              <a:rPr lang="en-US" dirty="0"/>
              <a:t>Arial 16pt bullet level 3</a:t>
            </a:r>
          </a:p>
          <a:p>
            <a:pPr lvl="3"/>
            <a:r>
              <a:rPr lang="en-US" dirty="0"/>
              <a:t>Arial 16pt bullet level 4</a:t>
            </a:r>
          </a:p>
          <a:p>
            <a:pPr lvl="4"/>
            <a:r>
              <a:rPr lang="en-US" dirty="0"/>
              <a:t>Arial 16pt bullet level 5</a:t>
            </a:r>
          </a:p>
        </p:txBody>
      </p:sp>
      <p:sp>
        <p:nvSpPr>
          <p:cNvPr id="13" name="Text Placeholder 8"/>
          <p:cNvSpPr>
            <a:spLocks noGrp="1"/>
          </p:cNvSpPr>
          <p:nvPr>
            <p:ph type="body" sz="quarter" idx="16" hasCustomPrompt="1"/>
          </p:nvPr>
        </p:nvSpPr>
        <p:spPr>
          <a:xfrm>
            <a:off x="384694" y="1081826"/>
            <a:ext cx="11338560" cy="40233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2000" i="1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Subheads are 20pt Arial Italic sentence case</a:t>
            </a:r>
          </a:p>
        </p:txBody>
      </p:sp>
      <p:sp>
        <p:nvSpPr>
          <p:cNvPr id="14" name="Title 1"/>
          <p:cNvSpPr>
            <a:spLocks noGrp="1"/>
          </p:cNvSpPr>
          <p:nvPr>
            <p:ph type="title" hasCustomPrompt="1"/>
          </p:nvPr>
        </p:nvSpPr>
        <p:spPr>
          <a:xfrm>
            <a:off x="384694" y="294468"/>
            <a:ext cx="11338560" cy="768263"/>
          </a:xfrm>
          <a:prstGeom prst="rect">
            <a:avLst/>
          </a:prstGeom>
        </p:spPr>
        <p:txBody>
          <a:bodyPr anchor="b" anchorCtr="0"/>
          <a:lstStyle>
            <a:lvl1pPr>
              <a:defRPr sz="2800" b="1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Headlines Are 28pt Arial Bold Title Case</a:t>
            </a:r>
          </a:p>
        </p:txBody>
      </p:sp>
      <p:sp>
        <p:nvSpPr>
          <p:cNvPr id="15" name="Footer Placeholder 6"/>
          <p:cNvSpPr>
            <a:spLocks noGrp="1"/>
          </p:cNvSpPr>
          <p:nvPr>
            <p:ph type="ftr" sz="quarter" idx="10"/>
          </p:nvPr>
        </p:nvSpPr>
        <p:spPr>
          <a:xfrm>
            <a:off x="384693" y="6387858"/>
            <a:ext cx="9116145" cy="338087"/>
          </a:xfrm>
        </p:spPr>
        <p:txBody>
          <a:bodyPr/>
          <a:lstStyle/>
          <a:p>
            <a:r>
              <a:rPr lang="en-US"/>
              <a:t>© 2018, IQVIA Commercial GmbH &amp; Co. OHG. All rights reserved.</a:t>
            </a:r>
            <a:endParaRPr lang="en-US" dirty="0"/>
          </a:p>
        </p:txBody>
      </p:sp>
      <p:sp>
        <p:nvSpPr>
          <p:cNvPr id="17" name="Rectangle 58"/>
          <p:cNvSpPr>
            <a:spLocks noChangeArrowheads="1"/>
          </p:cNvSpPr>
          <p:nvPr/>
        </p:nvSpPr>
        <p:spPr bwMode="gray">
          <a:xfrm>
            <a:off x="11615748" y="6420040"/>
            <a:ext cx="576252" cy="177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latin typeface="Arial" charset="0"/>
            </a:endParaRPr>
          </a:p>
        </p:txBody>
      </p:sp>
      <p:sp>
        <p:nvSpPr>
          <p:cNvPr id="18" name="Slide Number Placeholder 5"/>
          <p:cNvSpPr txBox="1">
            <a:spLocks/>
          </p:cNvSpPr>
          <p:nvPr/>
        </p:nvSpPr>
        <p:spPr bwMode="white">
          <a:xfrm>
            <a:off x="11615748" y="6420040"/>
            <a:ext cx="401164" cy="177800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914400" rtl="0" eaLnBrk="1" latinLnBrk="0" hangingPunct="1">
              <a:defRPr sz="11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C5C7A9E-C6A9-4A9D-A8BC-E29E91AD59EE}" type="slidenum">
              <a:rPr lang="en-US" sz="900" smtClean="0">
                <a:solidFill>
                  <a:schemeClr val="bg1"/>
                </a:solidFill>
              </a:rPr>
              <a:pPr/>
              <a:t>‹Nr.›</a:t>
            </a:fld>
            <a:endParaRPr lang="en-US" sz="900" dirty="0">
              <a:solidFill>
                <a:schemeClr val="bg1"/>
              </a:solidFill>
            </a:endParaRP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0462" y="6396504"/>
            <a:ext cx="1393818" cy="243541"/>
          </a:xfrm>
          <a:prstGeom prst="rect">
            <a:avLst/>
          </a:prstGeom>
        </p:spPr>
      </p:pic>
    </p:spTree>
    <p:extLst/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re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84692" y="1702631"/>
            <a:ext cx="3616187" cy="4465694"/>
          </a:xfrm>
          <a:prstGeom prst="rect">
            <a:avLst/>
          </a:prstGeom>
        </p:spPr>
        <p:txBody>
          <a:bodyPr/>
          <a:lstStyle>
            <a:lvl1pPr marL="171450" indent="-171450">
              <a:lnSpc>
                <a:spcPct val="100000"/>
              </a:lnSpc>
              <a:spcBef>
                <a:spcPts val="1000"/>
              </a:spcBef>
              <a:defRPr sz="1600">
                <a:solidFill>
                  <a:schemeClr val="tx1"/>
                </a:solidFill>
              </a:defRPr>
            </a:lvl1pPr>
            <a:lvl2pPr marL="342900" indent="-171450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</a:defRPr>
            </a:lvl2pPr>
            <a:lvl3pPr marL="571500" indent="-171450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›"/>
              <a:defRPr sz="1600">
                <a:solidFill>
                  <a:schemeClr val="tx1"/>
                </a:solidFill>
              </a:defRPr>
            </a:lvl3pPr>
            <a:lvl4pPr marL="742950" indent="-171450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</a:defRPr>
            </a:lvl4pPr>
            <a:lvl5pPr marL="914400" indent="-171450">
              <a:lnSpc>
                <a:spcPct val="100000"/>
              </a:lnSpc>
              <a:spcBef>
                <a:spcPts val="800"/>
              </a:spcBef>
              <a:buSzPct val="7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Arial 16pt bullet level 1</a:t>
            </a:r>
          </a:p>
          <a:p>
            <a:pPr lvl="1"/>
            <a:r>
              <a:rPr lang="en-US" dirty="0"/>
              <a:t>Arial 16pt bullet level 2</a:t>
            </a:r>
          </a:p>
          <a:p>
            <a:pPr lvl="2"/>
            <a:r>
              <a:rPr lang="en-US" dirty="0"/>
              <a:t>Arial 16pt bullet level 3</a:t>
            </a:r>
          </a:p>
          <a:p>
            <a:pPr lvl="3"/>
            <a:r>
              <a:rPr lang="en-US" dirty="0"/>
              <a:t>Arial 16pt bullet level 4</a:t>
            </a:r>
          </a:p>
          <a:p>
            <a:pPr lvl="4"/>
            <a:r>
              <a:rPr lang="en-US" dirty="0"/>
              <a:t>Arial 16pt bullet level 5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7" hasCustomPrompt="1"/>
          </p:nvPr>
        </p:nvSpPr>
        <p:spPr>
          <a:xfrm>
            <a:off x="4245879" y="1702631"/>
            <a:ext cx="3616187" cy="4465694"/>
          </a:xfrm>
          <a:prstGeom prst="rect">
            <a:avLst/>
          </a:prstGeom>
        </p:spPr>
        <p:txBody>
          <a:bodyPr/>
          <a:lstStyle>
            <a:lvl1pPr marL="171450" indent="-171450">
              <a:lnSpc>
                <a:spcPct val="100000"/>
              </a:lnSpc>
              <a:spcBef>
                <a:spcPts val="1000"/>
              </a:spcBef>
              <a:defRPr sz="1600">
                <a:solidFill>
                  <a:schemeClr val="tx1"/>
                </a:solidFill>
              </a:defRPr>
            </a:lvl1pPr>
            <a:lvl2pPr marL="342900" indent="-171450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</a:defRPr>
            </a:lvl2pPr>
            <a:lvl3pPr marL="571500" indent="-171450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›"/>
              <a:defRPr sz="1600">
                <a:solidFill>
                  <a:schemeClr val="tx1"/>
                </a:solidFill>
              </a:defRPr>
            </a:lvl3pPr>
            <a:lvl4pPr marL="742950" indent="-171450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</a:defRPr>
            </a:lvl4pPr>
            <a:lvl5pPr marL="914400" indent="-171450">
              <a:lnSpc>
                <a:spcPct val="100000"/>
              </a:lnSpc>
              <a:spcBef>
                <a:spcPts val="800"/>
              </a:spcBef>
              <a:buSzPct val="7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Arial 16pt bullet level 1</a:t>
            </a:r>
          </a:p>
          <a:p>
            <a:pPr lvl="1"/>
            <a:r>
              <a:rPr lang="en-US" dirty="0"/>
              <a:t>Arial 16pt bullet level 2</a:t>
            </a:r>
          </a:p>
          <a:p>
            <a:pPr lvl="2"/>
            <a:r>
              <a:rPr lang="en-US" dirty="0"/>
              <a:t>Arial 16pt bullet level 3</a:t>
            </a:r>
          </a:p>
          <a:p>
            <a:pPr lvl="3"/>
            <a:r>
              <a:rPr lang="en-US" dirty="0"/>
              <a:t>Arial 16pt bullet level 4</a:t>
            </a:r>
          </a:p>
          <a:p>
            <a:pPr lvl="4"/>
            <a:r>
              <a:rPr lang="en-US" dirty="0"/>
              <a:t>Arial 16pt bullet level 5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8" hasCustomPrompt="1"/>
          </p:nvPr>
        </p:nvSpPr>
        <p:spPr>
          <a:xfrm>
            <a:off x="8107067" y="1702631"/>
            <a:ext cx="3616187" cy="4465694"/>
          </a:xfrm>
          <a:prstGeom prst="rect">
            <a:avLst/>
          </a:prstGeom>
        </p:spPr>
        <p:txBody>
          <a:bodyPr/>
          <a:lstStyle>
            <a:lvl1pPr marL="171450" indent="-171450">
              <a:lnSpc>
                <a:spcPct val="100000"/>
              </a:lnSpc>
              <a:spcBef>
                <a:spcPts val="1000"/>
              </a:spcBef>
              <a:defRPr sz="1600">
                <a:solidFill>
                  <a:schemeClr val="tx1"/>
                </a:solidFill>
              </a:defRPr>
            </a:lvl1pPr>
            <a:lvl2pPr marL="342900" indent="-171450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</a:defRPr>
            </a:lvl2pPr>
            <a:lvl3pPr marL="571500" indent="-171450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›"/>
              <a:defRPr sz="1600">
                <a:solidFill>
                  <a:schemeClr val="tx1"/>
                </a:solidFill>
              </a:defRPr>
            </a:lvl3pPr>
            <a:lvl4pPr marL="742950" indent="-171450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</a:defRPr>
            </a:lvl4pPr>
            <a:lvl5pPr marL="914400" indent="-171450">
              <a:lnSpc>
                <a:spcPct val="100000"/>
              </a:lnSpc>
              <a:spcBef>
                <a:spcPts val="800"/>
              </a:spcBef>
              <a:buSzPct val="7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Arial 16pt bullet level 1</a:t>
            </a:r>
          </a:p>
          <a:p>
            <a:pPr lvl="1"/>
            <a:r>
              <a:rPr lang="en-US" dirty="0"/>
              <a:t>Arial 16pt bullet level 2</a:t>
            </a:r>
          </a:p>
          <a:p>
            <a:pPr lvl="2"/>
            <a:r>
              <a:rPr lang="en-US" dirty="0"/>
              <a:t>Arial 16pt bullet level 3</a:t>
            </a:r>
          </a:p>
          <a:p>
            <a:pPr lvl="3"/>
            <a:r>
              <a:rPr lang="en-US" dirty="0"/>
              <a:t>Arial 16pt bullet level 4</a:t>
            </a:r>
          </a:p>
          <a:p>
            <a:pPr lvl="4"/>
            <a:r>
              <a:rPr lang="en-US" dirty="0"/>
              <a:t>Arial 16pt bullet level 5</a:t>
            </a:r>
          </a:p>
        </p:txBody>
      </p:sp>
      <p:sp>
        <p:nvSpPr>
          <p:cNvPr id="14" name="Text Placeholder 8"/>
          <p:cNvSpPr>
            <a:spLocks noGrp="1"/>
          </p:cNvSpPr>
          <p:nvPr>
            <p:ph type="body" sz="quarter" idx="16" hasCustomPrompt="1"/>
          </p:nvPr>
        </p:nvSpPr>
        <p:spPr>
          <a:xfrm>
            <a:off x="384694" y="1081826"/>
            <a:ext cx="11338560" cy="40233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2000" i="1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Subheads are 20pt Arial Italic sentence case</a:t>
            </a:r>
          </a:p>
        </p:txBody>
      </p:sp>
      <p:sp>
        <p:nvSpPr>
          <p:cNvPr id="15" name="Title 1"/>
          <p:cNvSpPr>
            <a:spLocks noGrp="1"/>
          </p:cNvSpPr>
          <p:nvPr>
            <p:ph type="title" hasCustomPrompt="1"/>
          </p:nvPr>
        </p:nvSpPr>
        <p:spPr>
          <a:xfrm>
            <a:off x="384694" y="294468"/>
            <a:ext cx="11338560" cy="768263"/>
          </a:xfrm>
          <a:prstGeom prst="rect">
            <a:avLst/>
          </a:prstGeom>
        </p:spPr>
        <p:txBody>
          <a:bodyPr anchor="b" anchorCtr="0"/>
          <a:lstStyle>
            <a:lvl1pPr>
              <a:defRPr sz="2800" b="1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Headlines Are 28pt Arial Bold Title Case</a:t>
            </a:r>
          </a:p>
        </p:txBody>
      </p:sp>
      <p:sp>
        <p:nvSpPr>
          <p:cNvPr id="16" name="Footer Placeholder 6"/>
          <p:cNvSpPr>
            <a:spLocks noGrp="1"/>
          </p:cNvSpPr>
          <p:nvPr>
            <p:ph type="ftr" sz="quarter" idx="10"/>
          </p:nvPr>
        </p:nvSpPr>
        <p:spPr>
          <a:xfrm>
            <a:off x="384693" y="6387858"/>
            <a:ext cx="9116145" cy="338087"/>
          </a:xfrm>
        </p:spPr>
        <p:txBody>
          <a:bodyPr/>
          <a:lstStyle/>
          <a:p>
            <a:r>
              <a:rPr lang="en-US"/>
              <a:t>© 2018, IQVIA Commercial GmbH &amp; Co. OHG. All rights reserved.</a:t>
            </a:r>
            <a:endParaRPr lang="en-US" dirty="0"/>
          </a:p>
        </p:txBody>
      </p:sp>
      <p:sp>
        <p:nvSpPr>
          <p:cNvPr id="18" name="Rectangle 58"/>
          <p:cNvSpPr>
            <a:spLocks noChangeArrowheads="1"/>
          </p:cNvSpPr>
          <p:nvPr/>
        </p:nvSpPr>
        <p:spPr bwMode="gray">
          <a:xfrm>
            <a:off x="11615748" y="6420040"/>
            <a:ext cx="576252" cy="177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latin typeface="Arial" charset="0"/>
            </a:endParaRPr>
          </a:p>
        </p:txBody>
      </p:sp>
      <p:sp>
        <p:nvSpPr>
          <p:cNvPr id="19" name="Slide Number Placeholder 5"/>
          <p:cNvSpPr txBox="1">
            <a:spLocks/>
          </p:cNvSpPr>
          <p:nvPr/>
        </p:nvSpPr>
        <p:spPr bwMode="white">
          <a:xfrm>
            <a:off x="11615748" y="6420040"/>
            <a:ext cx="401164" cy="177800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914400" rtl="0" eaLnBrk="1" latinLnBrk="0" hangingPunct="1">
              <a:defRPr sz="11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C5C7A9E-C6A9-4A9D-A8BC-E29E91AD59EE}" type="slidenum">
              <a:rPr lang="en-US" sz="900" smtClean="0">
                <a:solidFill>
                  <a:schemeClr val="bg1"/>
                </a:solidFill>
              </a:rPr>
              <a:pPr/>
              <a:t>‹Nr.›</a:t>
            </a:fld>
            <a:endParaRPr lang="en-US" sz="900" dirty="0">
              <a:solidFill>
                <a:schemeClr val="bg1"/>
              </a:solidFill>
            </a:endParaRP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0462" y="6396504"/>
            <a:ext cx="1393818" cy="243541"/>
          </a:xfrm>
          <a:prstGeom prst="rect">
            <a:avLst/>
          </a:prstGeom>
        </p:spPr>
      </p:pic>
    </p:spTree>
    <p:extLst/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65475954"/>
              </p:ext>
            </p:extLst>
          </p:nvPr>
        </p:nvGraphicFramePr>
        <p:xfrm>
          <a:off x="1587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54" name="think-cell Folie" r:id="rId4" imgW="360" imgH="360" progId="TCLayout.ActiveDocument.1">
                  <p:embed/>
                </p:oleObj>
              </mc:Choice>
              <mc:Fallback>
                <p:oleObj name="think-cell Folie" r:id="rId4" imgW="360" imgH="360" progId="TCLayout.ActiveDocument.1">
                  <p:embed/>
                  <p:pic>
                    <p:nvPicPr>
                      <p:cNvPr id="2" name="Objekt 1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7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Title 1"/>
          <p:cNvSpPr>
            <a:spLocks noGrp="1"/>
          </p:cNvSpPr>
          <p:nvPr>
            <p:ph type="title" hasCustomPrompt="1"/>
          </p:nvPr>
        </p:nvSpPr>
        <p:spPr>
          <a:xfrm>
            <a:off x="384694" y="294468"/>
            <a:ext cx="11338560" cy="768263"/>
          </a:xfrm>
          <a:prstGeom prst="rect">
            <a:avLst/>
          </a:prstGeom>
        </p:spPr>
        <p:txBody>
          <a:bodyPr anchor="b" anchorCtr="0"/>
          <a:lstStyle>
            <a:lvl1pPr>
              <a:defRPr sz="2800" b="1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Headlines Are 28pt Arial Bold Title Case</a:t>
            </a:r>
          </a:p>
        </p:txBody>
      </p:sp>
      <p:sp>
        <p:nvSpPr>
          <p:cNvPr id="10" name="Footer Placeholder 6"/>
          <p:cNvSpPr>
            <a:spLocks noGrp="1"/>
          </p:cNvSpPr>
          <p:nvPr>
            <p:ph type="ftr" sz="quarter" idx="10"/>
          </p:nvPr>
        </p:nvSpPr>
        <p:spPr>
          <a:xfrm>
            <a:off x="384693" y="6387858"/>
            <a:ext cx="9116145" cy="338087"/>
          </a:xfrm>
        </p:spPr>
        <p:txBody>
          <a:bodyPr/>
          <a:lstStyle/>
          <a:p>
            <a:r>
              <a:rPr lang="en-US"/>
              <a:t>© 2018, IQVIA Commercial GmbH &amp; Co. OHG. All rights reserved.</a:t>
            </a:r>
            <a:endParaRPr lang="en-US" dirty="0"/>
          </a:p>
        </p:txBody>
      </p:sp>
      <p:sp>
        <p:nvSpPr>
          <p:cNvPr id="13" name="Rectangle 58"/>
          <p:cNvSpPr>
            <a:spLocks noChangeArrowheads="1"/>
          </p:cNvSpPr>
          <p:nvPr/>
        </p:nvSpPr>
        <p:spPr bwMode="gray">
          <a:xfrm>
            <a:off x="11615748" y="6420040"/>
            <a:ext cx="576252" cy="177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latin typeface="Arial" charset="0"/>
            </a:endParaRPr>
          </a:p>
        </p:txBody>
      </p:sp>
      <p:sp>
        <p:nvSpPr>
          <p:cNvPr id="14" name="Slide Number Placeholder 5"/>
          <p:cNvSpPr txBox="1">
            <a:spLocks/>
          </p:cNvSpPr>
          <p:nvPr/>
        </p:nvSpPr>
        <p:spPr bwMode="white">
          <a:xfrm>
            <a:off x="11615748" y="6420040"/>
            <a:ext cx="401164" cy="177800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914400" rtl="0" eaLnBrk="1" latinLnBrk="0" hangingPunct="1">
              <a:defRPr sz="11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C5C7A9E-C6A9-4A9D-A8BC-E29E91AD59EE}" type="slidenum">
              <a:rPr lang="en-US" sz="900" smtClean="0">
                <a:solidFill>
                  <a:schemeClr val="bg1"/>
                </a:solidFill>
              </a:rPr>
              <a:pPr/>
              <a:t>‹Nr.›</a:t>
            </a:fld>
            <a:endParaRPr lang="en-US" sz="900" dirty="0">
              <a:solidFill>
                <a:schemeClr val="bg1"/>
              </a:solidFill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0462" y="6396504"/>
            <a:ext cx="1393818" cy="243541"/>
          </a:xfrm>
          <a:prstGeom prst="rect">
            <a:avLst/>
          </a:prstGeom>
        </p:spPr>
      </p:pic>
    </p:spTree>
    <p:extLst/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vmlDrawing" Target="../drawings/vmlDrawing1.v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emf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oleObject" Target="../embeddings/oleObject1.bin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ags" Target="../tags/tag2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kt 2" hidden="1"/>
          <p:cNvGraphicFramePr>
            <a:graphicFrameLocks noChangeAspect="1"/>
          </p:cNvGraphicFramePr>
          <p:nvPr userDrawn="1">
            <p:custDataLst>
              <p:tags r:id="rId19"/>
            </p:custDataLst>
            <p:extLst>
              <p:ext uri="{D42A27DB-BD31-4B8C-83A1-F6EECF244321}">
                <p14:modId xmlns:p14="http://schemas.microsoft.com/office/powerpoint/2010/main" val="1080313569"/>
              </p:ext>
            </p:extLst>
          </p:nvPr>
        </p:nvGraphicFramePr>
        <p:xfrm>
          <a:off x="1587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8" name="think-cell Folie" r:id="rId20" imgW="360" imgH="360" progId="TCLayout.ActiveDocument.1">
                  <p:embed/>
                </p:oleObj>
              </mc:Choice>
              <mc:Fallback>
                <p:oleObj name="think-cell Folie" r:id="rId20" imgW="360" imgH="360" progId="TCLayout.ActiveDocument.1">
                  <p:embed/>
                  <p:pic>
                    <p:nvPicPr>
                      <p:cNvPr id="3" name="Objekt 2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7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gray">
          <a:xfrm>
            <a:off x="384694" y="6387858"/>
            <a:ext cx="8831696" cy="338087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b" anchorCtr="0"/>
          <a:lstStyle>
            <a:lvl1pPr algn="l">
              <a:defRPr sz="8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</a:lstStyle>
          <a:p>
            <a:r>
              <a:rPr lang="en-US" dirty="0"/>
              <a:t>© 2019, IQVIA Commercial GmbH &amp; Co. OHG. All rights reserved.</a:t>
            </a:r>
          </a:p>
        </p:txBody>
      </p:sp>
      <p:grpSp>
        <p:nvGrpSpPr>
          <p:cNvPr id="19" name="Group 73">
            <a:extLst>
              <a:ext uri="{FF2B5EF4-FFF2-40B4-BE49-F238E27FC236}">
                <a16:creationId xmlns:a16="http://schemas.microsoft.com/office/drawing/2014/main" id="{4623EDF5-6366-4D01-8670-5F655C0B4F2A}"/>
              </a:ext>
            </a:extLst>
          </p:cNvPr>
          <p:cNvGrpSpPr/>
          <p:nvPr userDrawn="1"/>
        </p:nvGrpSpPr>
        <p:grpSpPr>
          <a:xfrm>
            <a:off x="12420545" y="0"/>
            <a:ext cx="286823" cy="5681184"/>
            <a:chOff x="12420545" y="0"/>
            <a:chExt cx="286823" cy="5681184"/>
          </a:xfrm>
        </p:grpSpPr>
        <p:sp>
          <p:nvSpPr>
            <p:cNvPr id="20" name="Rectangle 74">
              <a:extLst>
                <a:ext uri="{FF2B5EF4-FFF2-40B4-BE49-F238E27FC236}">
                  <a16:creationId xmlns:a16="http://schemas.microsoft.com/office/drawing/2014/main" id="{3E7CD174-3E3A-46AD-93A2-5FFDE0661FBF}"/>
                </a:ext>
              </a:extLst>
            </p:cNvPr>
            <p:cNvSpPr/>
            <p:nvPr/>
          </p:nvSpPr>
          <p:spPr bwMode="gray">
            <a:xfrm>
              <a:off x="12420545" y="3146922"/>
              <a:ext cx="284385" cy="284385"/>
            </a:xfrm>
            <a:prstGeom prst="rect">
              <a:avLst/>
            </a:prstGeom>
            <a:solidFill>
              <a:srgbClr val="DA291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75">
              <a:extLst>
                <a:ext uri="{FF2B5EF4-FFF2-40B4-BE49-F238E27FC236}">
                  <a16:creationId xmlns:a16="http://schemas.microsoft.com/office/drawing/2014/main" id="{E3B3CAB6-90E8-4CDA-9CAD-96F8AA258688}"/>
                </a:ext>
              </a:extLst>
            </p:cNvPr>
            <p:cNvSpPr/>
            <p:nvPr/>
          </p:nvSpPr>
          <p:spPr bwMode="gray">
            <a:xfrm>
              <a:off x="12420545" y="2207810"/>
              <a:ext cx="284385" cy="284385"/>
            </a:xfrm>
            <a:prstGeom prst="rect">
              <a:avLst/>
            </a:prstGeom>
            <a:solidFill>
              <a:srgbClr val="FE8A1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76">
              <a:extLst>
                <a:ext uri="{FF2B5EF4-FFF2-40B4-BE49-F238E27FC236}">
                  <a16:creationId xmlns:a16="http://schemas.microsoft.com/office/drawing/2014/main" id="{60099C61-C8C1-46B7-94FB-F90823242919}"/>
                </a:ext>
              </a:extLst>
            </p:cNvPr>
            <p:cNvSpPr/>
            <p:nvPr/>
          </p:nvSpPr>
          <p:spPr bwMode="gray">
            <a:xfrm>
              <a:off x="12420545" y="2542393"/>
              <a:ext cx="284385" cy="284385"/>
            </a:xfrm>
            <a:prstGeom prst="rect">
              <a:avLst/>
            </a:prstGeom>
            <a:solidFill>
              <a:srgbClr val="F0B3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77">
              <a:extLst>
                <a:ext uri="{FF2B5EF4-FFF2-40B4-BE49-F238E27FC236}">
                  <a16:creationId xmlns:a16="http://schemas.microsoft.com/office/drawing/2014/main" id="{CBF0820D-9536-4E1D-A62B-D87762FA1E48}"/>
                </a:ext>
              </a:extLst>
            </p:cNvPr>
            <p:cNvSpPr/>
            <p:nvPr/>
          </p:nvSpPr>
          <p:spPr bwMode="gray">
            <a:xfrm>
              <a:off x="12420545" y="0"/>
              <a:ext cx="284385" cy="284385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78">
              <a:extLst>
                <a:ext uri="{FF2B5EF4-FFF2-40B4-BE49-F238E27FC236}">
                  <a16:creationId xmlns:a16="http://schemas.microsoft.com/office/drawing/2014/main" id="{F5449766-1F67-4FBA-9488-BC7CE5C62576}"/>
                </a:ext>
              </a:extLst>
            </p:cNvPr>
            <p:cNvSpPr/>
            <p:nvPr/>
          </p:nvSpPr>
          <p:spPr bwMode="gray">
            <a:xfrm>
              <a:off x="12420545" y="333901"/>
              <a:ext cx="284385" cy="284385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79">
              <a:extLst>
                <a:ext uri="{FF2B5EF4-FFF2-40B4-BE49-F238E27FC236}">
                  <a16:creationId xmlns:a16="http://schemas.microsoft.com/office/drawing/2014/main" id="{F7E5F22E-8317-480A-A617-9AD62E9192F0}"/>
                </a:ext>
              </a:extLst>
            </p:cNvPr>
            <p:cNvSpPr/>
            <p:nvPr/>
          </p:nvSpPr>
          <p:spPr bwMode="gray">
            <a:xfrm>
              <a:off x="12420545" y="1603218"/>
              <a:ext cx="284385" cy="284385"/>
            </a:xfrm>
            <a:prstGeom prst="rect">
              <a:avLst/>
            </a:prstGeom>
            <a:solidFill>
              <a:srgbClr val="00BFB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80">
              <a:extLst>
                <a:ext uri="{FF2B5EF4-FFF2-40B4-BE49-F238E27FC236}">
                  <a16:creationId xmlns:a16="http://schemas.microsoft.com/office/drawing/2014/main" id="{8150E16A-D4E7-4B99-BE2C-EE054B609FB0}"/>
                </a:ext>
              </a:extLst>
            </p:cNvPr>
            <p:cNvSpPr/>
            <p:nvPr/>
          </p:nvSpPr>
          <p:spPr bwMode="gray">
            <a:xfrm>
              <a:off x="12420545" y="937409"/>
              <a:ext cx="284385" cy="284385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7" name="Rectangle 81">
              <a:extLst>
                <a:ext uri="{FF2B5EF4-FFF2-40B4-BE49-F238E27FC236}">
                  <a16:creationId xmlns:a16="http://schemas.microsoft.com/office/drawing/2014/main" id="{1E3612A1-3609-44AA-B0E4-C8EBA01D9790}"/>
                </a:ext>
              </a:extLst>
            </p:cNvPr>
            <p:cNvSpPr/>
            <p:nvPr/>
          </p:nvSpPr>
          <p:spPr bwMode="gray">
            <a:xfrm>
              <a:off x="12420545" y="1270313"/>
              <a:ext cx="284385" cy="284385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82">
              <a:extLst>
                <a:ext uri="{FF2B5EF4-FFF2-40B4-BE49-F238E27FC236}">
                  <a16:creationId xmlns:a16="http://schemas.microsoft.com/office/drawing/2014/main" id="{DDB3C5D4-D314-4B01-B1FF-207156F9B8B5}"/>
                </a:ext>
              </a:extLst>
            </p:cNvPr>
            <p:cNvSpPr/>
            <p:nvPr/>
          </p:nvSpPr>
          <p:spPr bwMode="gray">
            <a:xfrm>
              <a:off x="12422983" y="4081065"/>
              <a:ext cx="284385" cy="284385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Freeform 14">
              <a:extLst>
                <a:ext uri="{FF2B5EF4-FFF2-40B4-BE49-F238E27FC236}">
                  <a16:creationId xmlns:a16="http://schemas.microsoft.com/office/drawing/2014/main" id="{D62F9634-1F9E-4D0D-BE2E-0258E2083ED7}"/>
                </a:ext>
              </a:extLst>
            </p:cNvPr>
            <p:cNvSpPr>
              <a:spLocks/>
            </p:cNvSpPr>
            <p:nvPr/>
          </p:nvSpPr>
          <p:spPr bwMode="auto">
            <a:xfrm>
              <a:off x="12421466" y="4414180"/>
              <a:ext cx="283464" cy="279400"/>
            </a:xfrm>
            <a:custGeom>
              <a:avLst/>
              <a:gdLst>
                <a:gd name="T0" fmla="*/ 0 w 187"/>
                <a:gd name="T1" fmla="*/ 0 h 176"/>
                <a:gd name="T2" fmla="*/ 187 w 187"/>
                <a:gd name="T3" fmla="*/ 0 h 176"/>
                <a:gd name="T4" fmla="*/ 187 w 187"/>
                <a:gd name="T5" fmla="*/ 176 h 176"/>
                <a:gd name="T6" fmla="*/ 0 w 187"/>
                <a:gd name="T7" fmla="*/ 176 h 176"/>
                <a:gd name="T8" fmla="*/ 0 w 187"/>
                <a:gd name="T9" fmla="*/ 0 h 176"/>
                <a:gd name="T10" fmla="*/ 0 w 187"/>
                <a:gd name="T11" fmla="*/ 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7" h="176">
                  <a:moveTo>
                    <a:pt x="0" y="0"/>
                  </a:moveTo>
                  <a:lnTo>
                    <a:pt x="187" y="0"/>
                  </a:lnTo>
                  <a:lnTo>
                    <a:pt x="187" y="176"/>
                  </a:lnTo>
                  <a:lnTo>
                    <a:pt x="0" y="17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06B71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15">
              <a:extLst>
                <a:ext uri="{FF2B5EF4-FFF2-40B4-BE49-F238E27FC236}">
                  <a16:creationId xmlns:a16="http://schemas.microsoft.com/office/drawing/2014/main" id="{35A0BC75-C869-4DCC-A609-DB4197D92F97}"/>
                </a:ext>
              </a:extLst>
            </p:cNvPr>
            <p:cNvSpPr>
              <a:spLocks/>
            </p:cNvSpPr>
            <p:nvPr/>
          </p:nvSpPr>
          <p:spPr bwMode="auto">
            <a:xfrm>
              <a:off x="12421466" y="4737540"/>
              <a:ext cx="283464" cy="287338"/>
            </a:xfrm>
            <a:custGeom>
              <a:avLst/>
              <a:gdLst>
                <a:gd name="T0" fmla="*/ 0 w 187"/>
                <a:gd name="T1" fmla="*/ 0 h 181"/>
                <a:gd name="T2" fmla="*/ 187 w 187"/>
                <a:gd name="T3" fmla="*/ 0 h 181"/>
                <a:gd name="T4" fmla="*/ 187 w 187"/>
                <a:gd name="T5" fmla="*/ 181 h 181"/>
                <a:gd name="T6" fmla="*/ 0 w 187"/>
                <a:gd name="T7" fmla="*/ 181 h 181"/>
                <a:gd name="T8" fmla="*/ 0 w 187"/>
                <a:gd name="T9" fmla="*/ 0 h 181"/>
                <a:gd name="T10" fmla="*/ 0 w 187"/>
                <a:gd name="T11" fmla="*/ 0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7" h="181">
                  <a:moveTo>
                    <a:pt x="0" y="0"/>
                  </a:moveTo>
                  <a:lnTo>
                    <a:pt x="187" y="0"/>
                  </a:lnTo>
                  <a:lnTo>
                    <a:pt x="187" y="181"/>
                  </a:lnTo>
                  <a:lnTo>
                    <a:pt x="0" y="18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59CA0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16">
              <a:extLst>
                <a:ext uri="{FF2B5EF4-FFF2-40B4-BE49-F238E27FC236}">
                  <a16:creationId xmlns:a16="http://schemas.microsoft.com/office/drawing/2014/main" id="{286DA42A-4088-4E96-BB18-BFBFC612EFA6}"/>
                </a:ext>
              </a:extLst>
            </p:cNvPr>
            <p:cNvSpPr>
              <a:spLocks/>
            </p:cNvSpPr>
            <p:nvPr/>
          </p:nvSpPr>
          <p:spPr bwMode="auto">
            <a:xfrm>
              <a:off x="12421466" y="5071139"/>
              <a:ext cx="283464" cy="279400"/>
            </a:xfrm>
            <a:custGeom>
              <a:avLst/>
              <a:gdLst>
                <a:gd name="T0" fmla="*/ 0 w 187"/>
                <a:gd name="T1" fmla="*/ 0 h 176"/>
                <a:gd name="T2" fmla="*/ 187 w 187"/>
                <a:gd name="T3" fmla="*/ 0 h 176"/>
                <a:gd name="T4" fmla="*/ 187 w 187"/>
                <a:gd name="T5" fmla="*/ 176 h 176"/>
                <a:gd name="T6" fmla="*/ 0 w 187"/>
                <a:gd name="T7" fmla="*/ 176 h 176"/>
                <a:gd name="T8" fmla="*/ 0 w 187"/>
                <a:gd name="T9" fmla="*/ 0 h 176"/>
                <a:gd name="T10" fmla="*/ 0 w 187"/>
                <a:gd name="T11" fmla="*/ 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7" h="176">
                  <a:moveTo>
                    <a:pt x="0" y="0"/>
                  </a:moveTo>
                  <a:lnTo>
                    <a:pt x="187" y="0"/>
                  </a:lnTo>
                  <a:lnTo>
                    <a:pt x="187" y="176"/>
                  </a:lnTo>
                  <a:lnTo>
                    <a:pt x="0" y="17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ACED0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17">
              <a:extLst>
                <a:ext uri="{FF2B5EF4-FFF2-40B4-BE49-F238E27FC236}">
                  <a16:creationId xmlns:a16="http://schemas.microsoft.com/office/drawing/2014/main" id="{95A0BCF2-DD92-4C30-94A8-A839E041085C}"/>
                </a:ext>
              </a:extLst>
            </p:cNvPr>
            <p:cNvSpPr>
              <a:spLocks/>
            </p:cNvSpPr>
            <p:nvPr/>
          </p:nvSpPr>
          <p:spPr bwMode="auto">
            <a:xfrm>
              <a:off x="12421466" y="5393846"/>
              <a:ext cx="283464" cy="287338"/>
            </a:xfrm>
            <a:custGeom>
              <a:avLst/>
              <a:gdLst>
                <a:gd name="T0" fmla="*/ 0 w 187"/>
                <a:gd name="T1" fmla="*/ 0 h 181"/>
                <a:gd name="T2" fmla="*/ 187 w 187"/>
                <a:gd name="T3" fmla="*/ 0 h 181"/>
                <a:gd name="T4" fmla="*/ 187 w 187"/>
                <a:gd name="T5" fmla="*/ 181 h 181"/>
                <a:gd name="T6" fmla="*/ 0 w 187"/>
                <a:gd name="T7" fmla="*/ 181 h 181"/>
                <a:gd name="T8" fmla="*/ 0 w 187"/>
                <a:gd name="T9" fmla="*/ 0 h 181"/>
                <a:gd name="T10" fmla="*/ 0 w 187"/>
                <a:gd name="T11" fmla="*/ 0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7" h="181">
                  <a:moveTo>
                    <a:pt x="0" y="0"/>
                  </a:moveTo>
                  <a:lnTo>
                    <a:pt x="187" y="0"/>
                  </a:lnTo>
                  <a:lnTo>
                    <a:pt x="187" y="181"/>
                  </a:lnTo>
                  <a:lnTo>
                    <a:pt x="0" y="18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4F5F5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Rectangle 87">
              <a:extLst>
                <a:ext uri="{FF2B5EF4-FFF2-40B4-BE49-F238E27FC236}">
                  <a16:creationId xmlns:a16="http://schemas.microsoft.com/office/drawing/2014/main" id="{318F2E6D-E94F-47E7-A52E-1708B4595821}"/>
                </a:ext>
              </a:extLst>
            </p:cNvPr>
            <p:cNvSpPr/>
            <p:nvPr/>
          </p:nvSpPr>
          <p:spPr bwMode="gray">
            <a:xfrm>
              <a:off x="12420545" y="3478023"/>
              <a:ext cx="284385" cy="284385"/>
            </a:xfrm>
            <a:prstGeom prst="rect">
              <a:avLst/>
            </a:prstGeom>
            <a:solidFill>
              <a:srgbClr val="83006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4855696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1" r:id="rId1"/>
    <p:sldLayoutId id="2147483802" r:id="rId2"/>
    <p:sldLayoutId id="2147483803" r:id="rId3"/>
    <p:sldLayoutId id="2147483804" r:id="rId4"/>
    <p:sldLayoutId id="2147483805" r:id="rId5"/>
    <p:sldLayoutId id="2147483806" r:id="rId6"/>
    <p:sldLayoutId id="2147483807" r:id="rId7"/>
    <p:sldLayoutId id="2147483808" r:id="rId8"/>
    <p:sldLayoutId id="2147483809" r:id="rId9"/>
    <p:sldLayoutId id="2147483810" r:id="rId10"/>
    <p:sldLayoutId id="2147483811" r:id="rId11"/>
    <p:sldLayoutId id="2147483812" r:id="rId12"/>
    <p:sldLayoutId id="2147483813" r:id="rId13"/>
    <p:sldLayoutId id="2147483814" r:id="rId14"/>
    <p:sldLayoutId id="2147483815" r:id="rId15"/>
    <p:sldLayoutId id="2147483816" r:id="rId16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https://flexikon.doccheck.com/de/Epidemiologie" TargetMode="External"/><Relationship Id="rId3" Type="http://schemas.openxmlformats.org/officeDocument/2006/relationships/tags" Target="../tags/tag10.xml"/><Relationship Id="rId7" Type="http://schemas.openxmlformats.org/officeDocument/2006/relationships/image" Target="../media/image8.emf"/><Relationship Id="rId2" Type="http://schemas.openxmlformats.org/officeDocument/2006/relationships/tags" Target="../tags/tag9.xml"/><Relationship Id="rId1" Type="http://schemas.openxmlformats.org/officeDocument/2006/relationships/vmlDrawing" Target="../drawings/vmlDrawing8.vml"/><Relationship Id="rId6" Type="http://schemas.openxmlformats.org/officeDocument/2006/relationships/oleObject" Target="../embeddings/oleObject8.bin"/><Relationship Id="rId11" Type="http://schemas.openxmlformats.org/officeDocument/2006/relationships/hyperlink" Target="https://flexikon.doccheck.com/de/Odds_Ratio" TargetMode="External"/><Relationship Id="rId5" Type="http://schemas.openxmlformats.org/officeDocument/2006/relationships/notesSlide" Target="../notesSlides/notesSlide1.xml"/><Relationship Id="rId10" Type="http://schemas.openxmlformats.org/officeDocument/2006/relationships/hyperlink" Target="https://flexikon.doccheck.com/de/Krankheit" TargetMode="External"/><Relationship Id="rId4" Type="http://schemas.openxmlformats.org/officeDocument/2006/relationships/slideLayout" Target="../slideLayouts/slideLayout9.xml"/><Relationship Id="rId9" Type="http://schemas.openxmlformats.org/officeDocument/2006/relationships/hyperlink" Target="https://flexikon.doccheck.com/de/Risikofaktor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kt 7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19597017"/>
              </p:ext>
            </p:extLst>
          </p:nvPr>
        </p:nvGraphicFramePr>
        <p:xfrm>
          <a:off x="1525588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00" name="think-cell Folie" r:id="rId6" imgW="360" imgH="360" progId="TCLayout.ActiveDocument.1">
                  <p:embed/>
                </p:oleObj>
              </mc:Choice>
              <mc:Fallback>
                <p:oleObj name="think-cell Folie" r:id="rId6" imgW="360" imgH="360" progId="TCLayout.ActiveDocument.1">
                  <p:embed/>
                  <p:pic>
                    <p:nvPicPr>
                      <p:cNvPr id="8" name="Objekt 7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5588" y="1589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hteck 2" hidden="1">
            <a:extLst>
              <a:ext uri="{FF2B5EF4-FFF2-40B4-BE49-F238E27FC236}">
                <a16:creationId xmlns:a16="http://schemas.microsoft.com/office/drawing/2014/main" id="{E4430459-8FC1-4FA5-9333-DE3E0C7BEFC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t" anchorCtr="0">
            <a:no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de-DE" sz="2800" b="1" dirty="0" err="1"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10" name="Titel 8">
            <a:extLst>
              <a:ext uri="{FF2B5EF4-FFF2-40B4-BE49-F238E27FC236}">
                <a16:creationId xmlns:a16="http://schemas.microsoft.com/office/drawing/2014/main" id="{CED74FD2-4435-4B71-8198-03C3A0D841D4}"/>
              </a:ext>
            </a:extLst>
          </p:cNvPr>
          <p:cNvSpPr txBox="1">
            <a:spLocks/>
          </p:cNvSpPr>
          <p:nvPr/>
        </p:nvSpPr>
        <p:spPr>
          <a:xfrm>
            <a:off x="384694" y="294469"/>
            <a:ext cx="11338560" cy="59049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br>
              <a:rPr lang="en-US" sz="2000" b="1" dirty="0"/>
            </a:br>
            <a:r>
              <a:rPr lang="en-US" sz="2000" b="1" dirty="0" err="1"/>
              <a:t>Abbildung</a:t>
            </a:r>
            <a:r>
              <a:rPr lang="en-US" sz="2000" b="1" dirty="0"/>
              <a:t> 1: </a:t>
            </a:r>
            <a:r>
              <a:rPr lang="en-US" sz="2000" b="1" dirty="0" err="1"/>
              <a:t>Einsatz</a:t>
            </a:r>
            <a:r>
              <a:rPr lang="en-US" sz="2000" b="1" dirty="0"/>
              <a:t> von </a:t>
            </a:r>
            <a:r>
              <a:rPr lang="en-US" sz="2000" b="1" dirty="0" err="1"/>
              <a:t>Antihypertensiva</a:t>
            </a:r>
            <a:r>
              <a:rPr lang="en-US" sz="2000" b="1" dirty="0"/>
              <a:t> </a:t>
            </a:r>
            <a:r>
              <a:rPr lang="en-US" sz="2000" b="1" dirty="0" err="1"/>
              <a:t>bei</a:t>
            </a:r>
            <a:r>
              <a:rPr lang="en-US" sz="2000" b="1" dirty="0"/>
              <a:t> </a:t>
            </a:r>
            <a:r>
              <a:rPr lang="en-US" sz="2000" b="1" dirty="0" err="1"/>
              <a:t>Patienten</a:t>
            </a:r>
            <a:r>
              <a:rPr lang="en-US" sz="2000" b="1" dirty="0"/>
              <a:t> </a:t>
            </a:r>
            <a:r>
              <a:rPr lang="en-US" sz="2000" b="1" dirty="0" err="1"/>
              <a:t>mit</a:t>
            </a:r>
            <a:r>
              <a:rPr lang="en-US" sz="2000" b="1" dirty="0"/>
              <a:t> und </a:t>
            </a:r>
            <a:r>
              <a:rPr lang="en-US" sz="2000" b="1" dirty="0" err="1"/>
              <a:t>ohne</a:t>
            </a:r>
            <a:r>
              <a:rPr lang="en-US" sz="2000" b="1" dirty="0"/>
              <a:t> </a:t>
            </a:r>
            <a:r>
              <a:rPr lang="en-US" sz="2000" b="1" dirty="0" err="1"/>
              <a:t>Demenz</a:t>
            </a:r>
            <a:r>
              <a:rPr lang="en-US" sz="2000" b="1" dirty="0"/>
              <a:t> – </a:t>
            </a:r>
            <a:r>
              <a:rPr lang="en-US" sz="2000" b="1" dirty="0" err="1"/>
              <a:t>Potenziale</a:t>
            </a:r>
            <a:r>
              <a:rPr lang="en-US" sz="2000" b="1" dirty="0"/>
              <a:t> </a:t>
            </a:r>
            <a:r>
              <a:rPr lang="en-US" sz="2000" b="1" dirty="0" err="1"/>
              <a:t>für</a:t>
            </a:r>
            <a:r>
              <a:rPr lang="en-US" sz="2000" b="1" dirty="0"/>
              <a:t> </a:t>
            </a:r>
            <a:r>
              <a:rPr lang="en-US" sz="2000" b="1" dirty="0" err="1"/>
              <a:t>geringere</a:t>
            </a:r>
            <a:r>
              <a:rPr lang="en-US" sz="2000" b="1" dirty="0"/>
              <a:t> </a:t>
            </a:r>
            <a:r>
              <a:rPr lang="en-US" sz="2000" b="1" dirty="0" err="1"/>
              <a:t>Wahrscheinlichkeit</a:t>
            </a:r>
            <a:r>
              <a:rPr lang="en-US" sz="2000" b="1" dirty="0"/>
              <a:t> des </a:t>
            </a:r>
            <a:r>
              <a:rPr lang="en-US" sz="2000" b="1" dirty="0" err="1"/>
              <a:t>Auftretens</a:t>
            </a:r>
            <a:r>
              <a:rPr lang="en-US" sz="2000" b="1" dirty="0"/>
              <a:t> von </a:t>
            </a:r>
            <a:r>
              <a:rPr lang="en-US" sz="2000" b="1" dirty="0" err="1"/>
              <a:t>Demenz</a:t>
            </a:r>
            <a:endParaRPr lang="de-DE" sz="2000" b="1" dirty="0"/>
          </a:p>
        </p:txBody>
      </p:sp>
      <p:graphicFrame>
        <p:nvGraphicFramePr>
          <p:cNvPr id="11" name="Tabelle 10">
            <a:extLst>
              <a:ext uri="{FF2B5EF4-FFF2-40B4-BE49-F238E27FC236}">
                <a16:creationId xmlns:a16="http://schemas.microsoft.com/office/drawing/2014/main" id="{00AF3EE8-965B-4EC0-AB7C-1CEE1132430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9766129"/>
              </p:ext>
            </p:extLst>
          </p:nvPr>
        </p:nvGraphicFramePr>
        <p:xfrm>
          <a:off x="1199456" y="1606942"/>
          <a:ext cx="9361039" cy="2743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57271">
                  <a:extLst>
                    <a:ext uri="{9D8B030D-6E8A-4147-A177-3AD203B41FA5}">
                      <a16:colId xmlns:a16="http://schemas.microsoft.com/office/drawing/2014/main" val="3585801230"/>
                    </a:ext>
                  </a:extLst>
                </a:gridCol>
                <a:gridCol w="3503369">
                  <a:extLst>
                    <a:ext uri="{9D8B030D-6E8A-4147-A177-3AD203B41FA5}">
                      <a16:colId xmlns:a16="http://schemas.microsoft.com/office/drawing/2014/main" val="2374052505"/>
                    </a:ext>
                  </a:extLst>
                </a:gridCol>
                <a:gridCol w="3600399">
                  <a:extLst>
                    <a:ext uri="{9D8B030D-6E8A-4147-A177-3AD203B41FA5}">
                      <a16:colId xmlns:a16="http://schemas.microsoft.com/office/drawing/2014/main" val="54375456"/>
                    </a:ext>
                  </a:extLst>
                </a:gridCol>
              </a:tblGrid>
              <a:tr h="223088"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Modell</a:t>
                      </a:r>
                    </a:p>
                  </a:txBody>
                  <a:tcPr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Wirkstoffgruppe: Odds Ratio*</a:t>
                      </a:r>
                    </a:p>
                  </a:txBody>
                  <a:tcPr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Wahrscheinlichkeit, seltener Demenz zu entwickeln, in %</a:t>
                      </a:r>
                    </a:p>
                  </a:txBody>
                  <a:tcPr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78808849"/>
                  </a:ext>
                </a:extLst>
              </a:tr>
              <a:tr h="566195">
                <a:tc>
                  <a:txBody>
                    <a:bodyPr/>
                    <a:lstStyle/>
                    <a:p>
                      <a:pPr algn="r"/>
                      <a:r>
                        <a:rPr lang="de-DE" sz="1200" b="0" dirty="0">
                          <a:solidFill>
                            <a:schemeClr val="accent1"/>
                          </a:solidFill>
                        </a:rPr>
                        <a:t>Mindestens 1-malige Verordnung eines Antihypertensivums</a:t>
                      </a:r>
                    </a:p>
                  </a:txBody>
                  <a:tcPr marR="612000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b="0" dirty="0">
                          <a:solidFill>
                            <a:schemeClr val="accent1"/>
                          </a:solidFill>
                        </a:rPr>
                        <a:t>ACE-Hemmer (0,85)</a:t>
                      </a:r>
                    </a:p>
                    <a:p>
                      <a:r>
                        <a:rPr lang="de-DE" sz="1200" b="0" dirty="0">
                          <a:solidFill>
                            <a:schemeClr val="accent1"/>
                          </a:solidFill>
                        </a:rPr>
                        <a:t>Angiotensin II-Antagonisten (0,79)</a:t>
                      </a:r>
                    </a:p>
                  </a:txBody>
                  <a:tcPr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100" b="0" dirty="0">
                          <a:solidFill>
                            <a:schemeClr val="accent1"/>
                          </a:solidFill>
                        </a:rPr>
                        <a:t>15 </a:t>
                      </a:r>
                    </a:p>
                    <a:p>
                      <a:pPr algn="ctr"/>
                      <a:r>
                        <a:rPr lang="de-DE" sz="1100" b="0" dirty="0">
                          <a:solidFill>
                            <a:schemeClr val="accent1"/>
                          </a:solidFill>
                        </a:rPr>
                        <a:t>21</a:t>
                      </a:r>
                    </a:p>
                  </a:txBody>
                  <a:tcPr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57003312"/>
                  </a:ext>
                </a:extLst>
              </a:tr>
              <a:tr h="323540">
                <a:tc>
                  <a:txBody>
                    <a:bodyPr/>
                    <a:lstStyle/>
                    <a:p>
                      <a:pPr algn="r"/>
                      <a:r>
                        <a:rPr lang="de-DE" sz="1200" b="0" dirty="0">
                          <a:solidFill>
                            <a:schemeClr val="accent1"/>
                          </a:solidFill>
                        </a:rPr>
                        <a:t>Therapiedauer 3 oder mehr Jahre versus weniger als 3 Jahre</a:t>
                      </a:r>
                    </a:p>
                  </a:txBody>
                  <a:tcPr marR="612000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5F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b="0" dirty="0">
                          <a:solidFill>
                            <a:schemeClr val="accent1"/>
                          </a:solidFill>
                        </a:rPr>
                        <a:t>Calciumantagonisten (0,89)</a:t>
                      </a:r>
                    </a:p>
                    <a:p>
                      <a:r>
                        <a:rPr lang="de-DE" sz="1200" b="0" dirty="0">
                          <a:solidFill>
                            <a:schemeClr val="accent1"/>
                          </a:solidFill>
                        </a:rPr>
                        <a:t>ACE-Hemmer (0,88)</a:t>
                      </a:r>
                    </a:p>
                    <a:p>
                      <a:r>
                        <a:rPr lang="de-DE" sz="1200" b="0" dirty="0">
                          <a:solidFill>
                            <a:schemeClr val="accent1"/>
                          </a:solidFill>
                        </a:rPr>
                        <a:t>Angiotensin II-Antagonisten (0,74)</a:t>
                      </a:r>
                    </a:p>
                  </a:txBody>
                  <a:tcPr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5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b="0" dirty="0">
                          <a:solidFill>
                            <a:schemeClr val="accent1"/>
                          </a:solidFill>
                        </a:rPr>
                        <a:t>11</a:t>
                      </a:r>
                    </a:p>
                    <a:p>
                      <a:pPr algn="ctr"/>
                      <a:r>
                        <a:rPr lang="de-DE" sz="1200" b="0" dirty="0">
                          <a:solidFill>
                            <a:schemeClr val="accent1"/>
                          </a:solidFill>
                        </a:rPr>
                        <a:t>12</a:t>
                      </a:r>
                    </a:p>
                    <a:p>
                      <a:pPr algn="ctr"/>
                      <a:r>
                        <a:rPr lang="de-DE" sz="1200" b="0" dirty="0">
                          <a:solidFill>
                            <a:schemeClr val="accent1"/>
                          </a:solidFill>
                        </a:rPr>
                        <a:t>26</a:t>
                      </a:r>
                    </a:p>
                  </a:txBody>
                  <a:tcPr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5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49019976"/>
                  </a:ext>
                </a:extLst>
              </a:tr>
              <a:tr h="323540">
                <a:tc>
                  <a:txBody>
                    <a:bodyPr/>
                    <a:lstStyle/>
                    <a:p>
                      <a:pPr algn="r"/>
                      <a:r>
                        <a:rPr lang="de-DE" sz="1200" b="0" dirty="0">
                          <a:solidFill>
                            <a:schemeClr val="accent1"/>
                          </a:solidFill>
                        </a:rPr>
                        <a:t>Therapiedauer 5 oder mehr Jahre versus weniger als 5 Jahre</a:t>
                      </a:r>
                    </a:p>
                  </a:txBody>
                  <a:tcPr marR="612000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b="0" dirty="0">
                          <a:solidFill>
                            <a:schemeClr val="accent1"/>
                          </a:solidFill>
                        </a:rPr>
                        <a:t>Betablocker (0,88)</a:t>
                      </a:r>
                    </a:p>
                    <a:p>
                      <a:r>
                        <a:rPr lang="de-DE" sz="1200" b="0" dirty="0">
                          <a:solidFill>
                            <a:schemeClr val="accent1"/>
                          </a:solidFill>
                        </a:rPr>
                        <a:t>Calciumantagonisten (0,82)</a:t>
                      </a:r>
                    </a:p>
                    <a:p>
                      <a:r>
                        <a:rPr lang="de-DE" sz="1200" b="0" dirty="0">
                          <a:solidFill>
                            <a:schemeClr val="accent1"/>
                          </a:solidFill>
                        </a:rPr>
                        <a:t>ACE-Hemmer (0,88)</a:t>
                      </a:r>
                    </a:p>
                    <a:p>
                      <a:r>
                        <a:rPr lang="de-DE" sz="1200" b="0" dirty="0">
                          <a:solidFill>
                            <a:schemeClr val="accent1"/>
                          </a:solidFill>
                        </a:rPr>
                        <a:t>Angiotensin II-Antagonisten (0,74)</a:t>
                      </a:r>
                    </a:p>
                  </a:txBody>
                  <a:tcPr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b="0" dirty="0">
                          <a:solidFill>
                            <a:schemeClr val="accent1"/>
                          </a:solidFill>
                        </a:rPr>
                        <a:t>12</a:t>
                      </a:r>
                    </a:p>
                    <a:p>
                      <a:pPr algn="ctr"/>
                      <a:r>
                        <a:rPr lang="de-DE" sz="1200" b="0" dirty="0">
                          <a:solidFill>
                            <a:schemeClr val="accent1"/>
                          </a:solidFill>
                        </a:rPr>
                        <a:t>18</a:t>
                      </a:r>
                    </a:p>
                    <a:p>
                      <a:pPr algn="ctr"/>
                      <a:r>
                        <a:rPr lang="de-DE" sz="1200" b="0" dirty="0">
                          <a:solidFill>
                            <a:schemeClr val="accent1"/>
                          </a:solidFill>
                        </a:rPr>
                        <a:t>12</a:t>
                      </a:r>
                    </a:p>
                    <a:p>
                      <a:pPr algn="ctr"/>
                      <a:r>
                        <a:rPr lang="de-DE" sz="1200" b="0" dirty="0">
                          <a:solidFill>
                            <a:schemeClr val="accent1"/>
                          </a:solidFill>
                        </a:rPr>
                        <a:t>26</a:t>
                      </a:r>
                    </a:p>
                  </a:txBody>
                  <a:tcPr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77921729"/>
                  </a:ext>
                </a:extLst>
              </a:tr>
            </a:tbl>
          </a:graphicData>
        </a:graphic>
      </p:graphicFrame>
      <p:sp>
        <p:nvSpPr>
          <p:cNvPr id="12" name="Textplatzhalter 1">
            <a:extLst>
              <a:ext uri="{FF2B5EF4-FFF2-40B4-BE49-F238E27FC236}">
                <a16:creationId xmlns:a16="http://schemas.microsoft.com/office/drawing/2014/main" id="{0EE8E6B1-B9C5-44AF-BAFA-FAABC853BCA2}"/>
              </a:ext>
            </a:extLst>
          </p:cNvPr>
          <p:cNvSpPr txBox="1">
            <a:spLocks/>
          </p:cNvSpPr>
          <p:nvPr/>
        </p:nvSpPr>
        <p:spPr>
          <a:xfrm>
            <a:off x="384693" y="908720"/>
            <a:ext cx="11323212" cy="40233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de-DE" sz="1600" i="1" dirty="0">
              <a:solidFill>
                <a:schemeClr val="accent1"/>
              </a:solidFill>
            </a:endParaRPr>
          </a:p>
        </p:txBody>
      </p:sp>
      <p:sp>
        <p:nvSpPr>
          <p:cNvPr id="13" name="Titel 11">
            <a:extLst>
              <a:ext uri="{FF2B5EF4-FFF2-40B4-BE49-F238E27FC236}">
                <a16:creationId xmlns:a16="http://schemas.microsoft.com/office/drawing/2014/main" id="{4B10981D-B81A-4452-80AA-117671C4CA6E}"/>
              </a:ext>
            </a:extLst>
          </p:cNvPr>
          <p:cNvSpPr txBox="1">
            <a:spLocks/>
          </p:cNvSpPr>
          <p:nvPr/>
        </p:nvSpPr>
        <p:spPr>
          <a:xfrm>
            <a:off x="438414" y="5186208"/>
            <a:ext cx="11215769" cy="408918"/>
          </a:xfrm>
          <a:prstGeom prst="rect">
            <a:avLst/>
          </a:prstGeom>
        </p:spPr>
        <p:txBody>
          <a:bodyPr anchor="b" anchorCtr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de-DE" sz="800" b="0" dirty="0">
                <a:solidFill>
                  <a:srgbClr val="606B71"/>
                </a:solidFill>
                <a:sym typeface="Arial" panose="020B0604020202020204" pitchFamily="34" charset="0"/>
              </a:rPr>
              <a:t>Quelle: IQVIA, Disease Analyzer, Zeitraum 2013 – 2017		</a:t>
            </a:r>
          </a:p>
        </p:txBody>
      </p:sp>
      <p:sp>
        <p:nvSpPr>
          <p:cNvPr id="14" name="Fußzeilenplatzhalter 1">
            <a:extLst>
              <a:ext uri="{FF2B5EF4-FFF2-40B4-BE49-F238E27FC236}">
                <a16:creationId xmlns:a16="http://schemas.microsoft.com/office/drawing/2014/main" id="{37DB7D52-9947-43DA-B497-A260BC55929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84693" y="6387858"/>
            <a:ext cx="9116145" cy="338087"/>
          </a:xfrm>
        </p:spPr>
        <p:txBody>
          <a:bodyPr/>
          <a:lstStyle/>
          <a:p>
            <a:r>
              <a:rPr lang="en-US"/>
              <a:t>© 2019, IQVIA Commercial GmbH &amp; Co. OHG.</a:t>
            </a:r>
            <a:endParaRPr lang="en-US" dirty="0"/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C7F8C7A1-5698-4CC3-807D-176E54F8CACD}"/>
              </a:ext>
            </a:extLst>
          </p:cNvPr>
          <p:cNvSpPr/>
          <p:nvPr/>
        </p:nvSpPr>
        <p:spPr>
          <a:xfrm>
            <a:off x="1199455" y="4666283"/>
            <a:ext cx="936104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800" dirty="0">
                <a:solidFill>
                  <a:srgbClr val="606B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 Die Odds </a:t>
            </a:r>
            <a:r>
              <a:rPr lang="de-DE" sz="800" dirty="0" err="1">
                <a:solidFill>
                  <a:srgbClr val="606B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ratio</a:t>
            </a:r>
            <a:r>
              <a:rPr lang="de-DE" sz="800" dirty="0">
                <a:solidFill>
                  <a:srgbClr val="606B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(OR) wird häufig in der </a:t>
            </a:r>
            <a:r>
              <a:rPr lang="de-DE" sz="800" dirty="0">
                <a:solidFill>
                  <a:srgbClr val="606B71"/>
                </a:solidFill>
                <a:latin typeface="Arial" panose="020B0604020202020204" pitchFamily="34" charset="0"/>
                <a:cs typeface="Arial" panose="020B0604020202020204" pitchFamily="34" charset="0"/>
                <a:hlinkClick r:id="rId8" tooltip="Epidemiologie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Epidemiologie</a:t>
            </a:r>
            <a:r>
              <a:rPr lang="de-DE" sz="800" dirty="0">
                <a:solidFill>
                  <a:srgbClr val="606B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verwendet, um auszudrücken, wie stark ein vermuteter </a:t>
            </a:r>
            <a:r>
              <a:rPr lang="de-DE" sz="800" dirty="0">
                <a:solidFill>
                  <a:srgbClr val="606B71"/>
                </a:solidFill>
                <a:latin typeface="Arial" panose="020B0604020202020204" pitchFamily="34" charset="0"/>
                <a:cs typeface="Arial" panose="020B0604020202020204" pitchFamily="34" charset="0"/>
                <a:hlinkClick r:id="rId9" tooltip="Risikofaktor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Risikofaktor</a:t>
            </a:r>
            <a:r>
              <a:rPr lang="de-DE" sz="800" dirty="0">
                <a:solidFill>
                  <a:srgbClr val="606B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mit einer bestimmten </a:t>
            </a:r>
            <a:r>
              <a:rPr lang="de-DE" sz="800" dirty="0">
                <a:solidFill>
                  <a:srgbClr val="606B71"/>
                </a:solidFill>
                <a:latin typeface="Arial" panose="020B0604020202020204" pitchFamily="34" charset="0"/>
                <a:cs typeface="Arial" panose="020B0604020202020204" pitchFamily="34" charset="0"/>
                <a:hlinkClick r:id="rId10" tooltip="Krankheit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Krankheit</a:t>
            </a:r>
            <a:r>
              <a:rPr lang="de-DE" sz="800" dirty="0">
                <a:solidFill>
                  <a:srgbClr val="606B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zusammenhängt. Man vergleicht dabei Personen mit einem potentiellen Risikofaktor für eine Erkrankung mit Personen, die diesen Risikofaktor </a:t>
            </a:r>
            <a:r>
              <a:rPr lang="de-DE" sz="800" i="1" dirty="0">
                <a:solidFill>
                  <a:srgbClr val="606B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nicht</a:t>
            </a:r>
            <a:r>
              <a:rPr lang="de-DE" sz="800" dirty="0">
                <a:solidFill>
                  <a:srgbClr val="606B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aufweisen. Die Odds Ratio drückt dann aus, um wie viel größer die Chance in der Gruppe mit Risikofaktor ist, zu erkranken - verglichen mit der Chance in der Gruppe ohne Risikofaktor (Quelle: </a:t>
            </a:r>
            <a:r>
              <a:rPr lang="de-DE" sz="800" dirty="0">
                <a:hlinkClick r:id="rId11"/>
              </a:rPr>
              <a:t>https://flexikon.doccheck.com/de/Odds_Ratio</a:t>
            </a:r>
            <a:r>
              <a:rPr lang="de-DE" sz="800" dirty="0"/>
              <a:t>)</a:t>
            </a:r>
            <a:endParaRPr lang="de-DE" sz="800" dirty="0">
              <a:solidFill>
                <a:srgbClr val="606B7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092211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PRESENTATIONDONOTDELETE" val="&lt;?xml version=&quot;1.0&quot; encoding=&quot;UTF-16&quot; standalone=&quot;yes&quot;?&gt;&lt;root reqver=&quot;24162&quot;&gt;&lt;version val=&quot;27024&quot;/&gt;&lt;CPresentation id=&quot;1&quot;&gt;&lt;m_precDefaultNumber&gt;&lt;m_bNumberIsYear val=&quot;1&quot;/&gt;&lt;m_chMinusSymbol&gt;-&lt;/m_chMinusSymbol&gt;&lt;m_chDecimalSymbol17909&gt;,&lt;/m_chDecimalSymbol17909&gt;&lt;m_nGroupingDigits17909 val=&quot;3&quot;/&gt;&lt;m_chGroupingSymbol17909&gt;.&lt;/m_chGroupingSymbol17909&gt;&lt;m_yearfmt&gt;&lt;begin val=&quot;0&quot;/&gt;&lt;end val=&quot;4&quot;/&gt;&lt;/m_yearfmt&gt;&lt;/m_precDefaultNumber&gt;&lt;m_precDefaultPercent&gt;&lt;m_bNumberIsYear val=&quot;1&quot;/&gt;&lt;m_chMinusSymbol&gt;-&lt;/m_chMinusSymbol&gt;&lt;m_nDecimalDigits17909 val=&quot;1&quot;/&gt;&lt;m_chDecimalSymbol17909&gt;,&lt;/m_chDecimalSymbol17909&gt;&lt;m_nGroupingDigits17909 val=&quot;3&quot;/&gt;&lt;m_chGroupingSymbol17909&gt;.&lt;/m_chGroupingSymbol17909&gt;&lt;m_strSuffix17909&gt;%&lt;/m_strSuffix17909&gt;&lt;m_yearfmt&gt;&lt;begin val=&quot;0&quot;/&gt;&lt;end val=&quot;4&quot;/&gt;&lt;/m_yearfmt&gt;&lt;/m_precDefaultPercent&gt;&lt;m_precDefaultDate&gt;&lt;m_bNumberIsYear val=&quot;0&quot;/&gt;&lt;m_strFormatTime&gt;%d.%m.%Y&lt;/m_strFormatTime&gt;&lt;m_yearfmt&gt;&lt;begin val=&quot;0&quot;/&gt;&lt;end val=&quot;0&quot;/&gt;&lt;/m_yearfmt&gt;&lt;/m_precDefaultDate&gt;&lt;m_precDefaultYear&gt;&lt;m_yearfmt&gt;&lt;begin val=&quot;0&quot;/&gt;&lt;end val=&quot;4&quot;/&gt;&lt;/m_yearfmt&gt;&lt;/m_precDefaultYear&gt;&lt;m_precDefaultQuarter&gt;&lt;m_yearfmt&gt;&lt;begin val=&quot;0&quot;/&gt;&lt;end val=&quot;4&quot;/&gt;&lt;/m_yearfmt&gt;&lt;/m_precDefaultQuarter&gt;&lt;m_precDefaultMonth&gt;&lt;m_yearfmt&gt;&lt;begin val=&quot;0&quot;/&gt;&lt;end val=&quot;4&quot;/&gt;&lt;/m_yearfmt&gt;&lt;/m_precDefaultMonth&gt;&lt;m_precDefaultWeek&gt;&lt;m_yearfmt&gt;&lt;begin val=&quot;0&quot;/&gt;&lt;end val=&quot;4&quot;/&gt;&lt;/m_yearfmt&gt;&lt;/m_precDefaultWeek&gt;&lt;m_precDefaultDay&gt;&lt;m_yearfmt&gt;&lt;begin val=&quot;0&quot;/&gt;&lt;end val=&quot;4&quot;/&gt;&lt;/m_yearfmt&gt;&lt;/m_precDefaultDay&gt;&lt;m_mruColor&gt;&lt;m_vecMRU length=&quot;19&quot;&gt;&lt;elem m_fUsage=&quot;3.92637838277521922237E+00&quot;&gt;&lt;m_msothmcolidx val=&quot;0&quot;/&gt;&lt;m_rgb r=&quot;F0&quot; g=&quot;25&quot; b=&quot;20&quot;/&gt;&lt;m_nBrightness tagver0=&quot;26206&quot; tagname0=&quot;m_nBrightnessUNRECOGNIZED&quot; val=&quot;0&quot;/&gt;&lt;/elem&gt;&lt;elem m_fUsage=&quot;1.21649720749939249664E+00&quot;&gt;&lt;m_msothmcolidx val=&quot;0&quot;/&gt;&lt;m_rgb r=&quot;FF&quot; g=&quot;F1&quot; b=&quot;B0&quot;/&gt;&lt;m_nBrightness tagver0=&quot;26206&quot; tagname0=&quot;m_nBrightnessUNRECOGNIZED&quot; val=&quot;0&quot;/&gt;&lt;/elem&gt;&lt;elem m_fUsage=&quot;1.01315223089522854494E+00&quot;&gt;&lt;m_msothmcolidx val=&quot;0&quot;/&gt;&lt;m_rgb r=&quot;00&quot; g=&quot;55&quot; b=&quot;87&quot;/&gt;&lt;m_nBrightness tagver0=&quot;26206&quot; tagname0=&quot;m_nBrightnessUNRECOGNIZED&quot; val=&quot;0&quot;/&gt;&lt;/elem&gt;&lt;elem m_fUsage=&quot;9.51677123077761644154E-01&quot;&gt;&lt;m_msothmcolidx val=&quot;0&quot;/&gt;&lt;m_rgb r=&quot;B3&quot; g=&quot;E2&quot; b=&quot;FF&quot;/&gt;&lt;m_nBrightness tagver0=&quot;26206&quot; tagname0=&quot;m_nBrightnessUNRECOGNIZED&quot; val=&quot;0&quot;/&gt;&lt;/elem&gt;&lt;elem m_fUsage=&quot;8.41889943338004154150E-01&quot;&gt;&lt;m_msothmcolidx val=&quot;0&quot;/&gt;&lt;m_rgb r=&quot;FF&quot; g=&quot;D1&quot; b=&quot;00&quot;/&gt;&lt;m_nBrightness tagver0=&quot;26206&quot; tagname0=&quot;m_nBrightnessUNRECOGNIZED&quot; val=&quot;0&quot;/&gt;&lt;/elem&gt;&lt;elem m_fUsage=&quot;8.10326546092748567496E-01&quot;&gt;&lt;m_msothmcolidx val=&quot;0&quot;/&gt;&lt;m_rgb r=&quot;43&quot; g=&quot;B0&quot; b=&quot;2A&quot;/&gt;&lt;m_nBrightness tagver0=&quot;26206&quot; tagname0=&quot;m_nBrightnessUNRECOGNIZED&quot; val=&quot;0&quot;/&gt;&lt;/elem&gt;&lt;elem m_fUsage=&quot;7.18360439037205256163E-01&quot;&gt;&lt;m_msothmcolidx val=&quot;0&quot;/&gt;&lt;m_rgb r=&quot;FF&quot; g=&quot;53&quot; b=&quot;0D&quot;/&gt;&lt;m_nBrightness tagver0=&quot;26206&quot; tagname0=&quot;m_nBrightnessUNRECOGNIZED&quot; val=&quot;0&quot;/&gt;&lt;/elem&gt;&lt;elem m_fUsage=&quot;3.87420489000000145552E-01&quot;&gt;&lt;m_msothmcolidx val=&quot;0&quot;/&gt;&lt;m_rgb r=&quot;D9&quot; g=&quot;F1&quot; b=&quot;FF&quot;/&gt;&lt;m_nBrightness tagver0=&quot;26206&quot; tagname0=&quot;m_nBrightnessUNRECOGNIZED&quot; val=&quot;0&quot;/&gt;&lt;/elem&gt;&lt;elem m_fUsage=&quot;1.09418989131512434110E-01&quot;&gt;&lt;m_msothmcolidx val=&quot;0&quot;/&gt;&lt;m_rgb r=&quot;C2&quot; g=&quot;FE&quot; b=&quot;D5&quot;/&gt;&lt;m_nBrightness tagver0=&quot;26206&quot; tagname0=&quot;m_nBrightnessUNRECOGNIZED&quot; val=&quot;0&quot;/&gt;&lt;/elem&gt;&lt;elem m_fUsage=&quot;1.08801921043424707630E-02&quot;&gt;&lt;m_msothmcolidx val=&quot;0&quot;/&gt;&lt;m_rgb r=&quot;02&quot; g=&quot;72&quot; b=&quot;23&quot;/&gt;&lt;m_nBrightness tagver0=&quot;26206&quot; tagname0=&quot;m_nBrightnessUNRECOGNIZED&quot; val=&quot;0&quot;/&gt;&lt;/elem&gt;&lt;elem m_fUsage=&quot;6.36268544113594968631E-03&quot;&gt;&lt;m_msothmcolidx val=&quot;0&quot;/&gt;&lt;m_rgb r=&quot;84&quot; g=&quot;FD&quot; b=&quot;A8&quot;/&gt;&lt;m_nBrightness tagver0=&quot;26206&quot; tagname0=&quot;m_nBrightnessUNRECOGNIZED&quot; val=&quot;0&quot;/&gt;&lt;/elem&gt;&lt;elem m_fUsage=&quot;4.50067112027337581925E-03&quot;&gt;&lt;m_msothmcolidx val=&quot;0&quot;/&gt;&lt;m_rgb r=&quot;FE&quot; g=&quot;8A&quot; b=&quot;12&quot;/&gt;&lt;m_nBrightness tagver0=&quot;26206&quot; tagname0=&quot;m_nBrightnessUNRECOGNIZED&quot; val=&quot;0&quot;/&gt;&lt;/elem&gt;&lt;elem m_fUsage=&quot;2.56736385491313987006E-03&quot;&gt;&lt;m_msothmcolidx val=&quot;0&quot;/&gt;&lt;m_rgb r=&quot;00&quot; g=&quot;A3&quot; b=&quot;E0&quot;/&gt;&lt;m_nBrightness tagver0=&quot;26206&quot; tagname0=&quot;m_nBrightnessUNRECOGNIZED&quot; val=&quot;0&quot;/&gt;&lt;/elem&gt;&lt;elem m_fUsage=&quot;2.21090189802971583653E-04&quot;&gt;&lt;m_msothmcolidx val=&quot;0&quot;/&gt;&lt;m_rgb r=&quot;00&quot; g=&quot;4C&quot; b=&quot;97&quot;/&gt;&lt;m_nBrightness tagver0=&quot;26206&quot; tagname0=&quot;m_nBrightnessUNRECOGNIZED&quot; val=&quot;0&quot;/&gt;&lt;/elem&gt;&lt;elem m_fUsage=&quot;1.43341119796678336928E-04&quot;&gt;&lt;m_msothmcolidx val=&quot;0&quot;/&gt;&lt;m_rgb r=&quot;B0&quot; g=&quot;EA&quot; b=&quot;A4&quot;/&gt;&lt;m_nBrightness tagver0=&quot;26206&quot; tagname0=&quot;m_nBrightnessUNRECOGNIZED&quot; val=&quot;0&quot;/&gt;&lt;/elem&gt;&lt;elem m_fUsage=&quot;1.16106307035309465380E-04&quot;&gt;&lt;m_msothmcolidx val=&quot;0&quot;/&gt;&lt;m_rgb r=&quot;66&quot; g=&quot;C6&quot; b=&quot;FF&quot;/&gt;&lt;m_nBrightness tagver0=&quot;26206&quot; tagname0=&quot;m_nBrightnessUNRECOGNIZED&quot; val=&quot;0&quot;/&gt;&lt;/elem&gt;&lt;elem m_fUsage=&quot;8.46414978287406111852E-05&quot;&gt;&lt;m_msothmcolidx val=&quot;0&quot;/&gt;&lt;m_rgb r=&quot;FF&quot; g=&quot;EE&quot; b=&quot;9B&quot;/&gt;&lt;m_nBrightness tagver0=&quot;26206&quot; tagname0=&quot;m_nBrightnessUNRECOGNIZED&quot; val=&quot;0&quot;/&gt;&lt;/elem&gt;&lt;elem m_fUsage=&quot;8.20831010441804957000E-07&quot;&gt;&lt;m_msothmcolidx val=&quot;0&quot;/&gt;&lt;m_rgb r=&quot;43&quot; g=&quot;B6&quot; b=&quot;49&quot;/&gt;&lt;m_nBrightness tagver0=&quot;26206&quot; tagname0=&quot;m_nBrightnessUNRECOGNIZED&quot; val=&quot;0&quot;/&gt;&lt;/elem&gt;&lt;elem m_fUsage=&quot;7.38747909397624429536E-07&quot;&gt;&lt;m_msothmcolidx val=&quot;0&quot;/&gt;&lt;m_rgb r=&quot;FF&quot; g=&quot;CF&quot; b=&quot;34&quot;/&gt;&lt;m_nBrightness tagver0=&quot;26206&quot; tagname0=&quot;m_nBrightnessUNRECOGNIZED&quot; val=&quot;0&quot;/&gt;&lt;/elem&gt;&lt;/m_vecMRU&gt;&lt;/m_mruColor&gt;&lt;m_eweekdayFirstOfWeek val=&quot;2&quot;/&gt;&lt;m_eweekdayFirstOfWorkweek val=&quot;2&quot;/&gt;&lt;m_eweekdayFirstOfWeekend val=&quot;7&quot;/&gt;&lt;/CPresentation&gt;&lt;/root&gt;"/>
  <p:tag name="THINKCELLUNDODONOTDELETE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rEvYnvS2TvGsOBVUcukt2A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IQVIATemplate_WS_25Oct2017">
  <a:themeElements>
    <a:clrScheme name="IQVIA">
      <a:dk1>
        <a:srgbClr val="2B3A42"/>
      </a:dk1>
      <a:lt1>
        <a:sysClr val="window" lastClr="FFFFFF"/>
      </a:lt1>
      <a:dk2>
        <a:srgbClr val="3F5765"/>
      </a:dk2>
      <a:lt2>
        <a:srgbClr val="FFD100"/>
      </a:lt2>
      <a:accent1>
        <a:srgbClr val="00A3E0"/>
      </a:accent1>
      <a:accent2>
        <a:srgbClr val="005587"/>
      </a:accent2>
      <a:accent3>
        <a:srgbClr val="FE8A12"/>
      </a:accent3>
      <a:accent4>
        <a:srgbClr val="43B02A"/>
      </a:accent4>
      <a:accent5>
        <a:srgbClr val="027223"/>
      </a:accent5>
      <a:accent6>
        <a:srgbClr val="00C7B1"/>
      </a:accent6>
      <a:hlink>
        <a:srgbClr val="00A3E0"/>
      </a:hlink>
      <a:folHlink>
        <a:srgbClr val="005587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2"/>
        </a:solidFill>
        <a:ln>
          <a:noFill/>
        </a:ln>
      </a:spPr>
      <a:bodyPr rtlCol="0" anchor="t" anchorCtr="0"/>
      <a:lstStyle>
        <a:defPPr algn="l">
          <a:defRPr sz="1600"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sz="1600" dirty="0" err="1" smtClean="0">
            <a:solidFill>
              <a:schemeClr val="tx2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Presentation2" id="{D6D3AE25-09A6-4163-973B-96A995BA644F}" vid="{0A71FDC3-78E5-48C9-AB64-F2576A809529}"/>
    </a:ext>
  </a:extLst>
</a:theme>
</file>

<file path=ppt/theme/theme2.xml><?xml version="1.0" encoding="utf-8"?>
<a:theme xmlns:a="http://schemas.openxmlformats.org/drawingml/2006/main" name="Office Theme">
  <a:themeElements>
    <a:clrScheme name="IQVIA">
      <a:dk1>
        <a:srgbClr val="2B3A42"/>
      </a:dk1>
      <a:lt1>
        <a:sysClr val="window" lastClr="FFFFFF"/>
      </a:lt1>
      <a:dk2>
        <a:srgbClr val="005587"/>
      </a:dk2>
      <a:lt2>
        <a:srgbClr val="00A3E0"/>
      </a:lt2>
      <a:accent1>
        <a:srgbClr val="FE8A12"/>
      </a:accent1>
      <a:accent2>
        <a:srgbClr val="43B02A"/>
      </a:accent2>
      <a:accent3>
        <a:srgbClr val="027223"/>
      </a:accent3>
      <a:accent4>
        <a:srgbClr val="00C7B1"/>
      </a:accent4>
      <a:accent5>
        <a:srgbClr val="FFD100"/>
      </a:accent5>
      <a:accent6>
        <a:srgbClr val="3F5765"/>
      </a:accent6>
      <a:hlink>
        <a:srgbClr val="2B3A42"/>
      </a:hlink>
      <a:folHlink>
        <a:srgbClr val="005587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IQVIA">
      <a:dk1>
        <a:srgbClr val="2B3A42"/>
      </a:dk1>
      <a:lt1>
        <a:sysClr val="window" lastClr="FFFFFF"/>
      </a:lt1>
      <a:dk2>
        <a:srgbClr val="005587"/>
      </a:dk2>
      <a:lt2>
        <a:srgbClr val="00A3E0"/>
      </a:lt2>
      <a:accent1>
        <a:srgbClr val="FE8A12"/>
      </a:accent1>
      <a:accent2>
        <a:srgbClr val="43B02A"/>
      </a:accent2>
      <a:accent3>
        <a:srgbClr val="027223"/>
      </a:accent3>
      <a:accent4>
        <a:srgbClr val="00C7B1"/>
      </a:accent4>
      <a:accent5>
        <a:srgbClr val="FFD100"/>
      </a:accent5>
      <a:accent6>
        <a:srgbClr val="3F5765"/>
      </a:accent6>
      <a:hlink>
        <a:srgbClr val="2B3A42"/>
      </a:hlink>
      <a:folHlink>
        <a:srgbClr val="005587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825C28CC8858D41A8FBACEFC15355C5" ma:contentTypeVersion="8" ma:contentTypeDescription="Create a new document." ma:contentTypeScope="" ma:versionID="41bf9d2d20137fa5b67ae1b7167aa87f">
  <xsd:schema xmlns:xsd="http://www.w3.org/2001/XMLSchema" xmlns:xs="http://www.w3.org/2001/XMLSchema" xmlns:p="http://schemas.microsoft.com/office/2006/metadata/properties" xmlns:ns3="eea8e7cf-bc7d-4d52-aa07-51b52038074c" targetNamespace="http://schemas.microsoft.com/office/2006/metadata/properties" ma:root="true" ma:fieldsID="04d07e3fa8d1042aabf05dea8be2107b" ns3:_="">
    <xsd:import namespace="eea8e7cf-bc7d-4d52-aa07-51b52038074c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ServiceLocation" minOccurs="0"/>
                <xsd:element ref="ns3:MediaServiceGenerationTime" minOccurs="0"/>
                <xsd:element ref="ns3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ea8e7cf-bc7d-4d52-aa07-51b52038074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3" nillable="true" ma:displayName="Location" ma:internalName="MediaServiceLocation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9274333-2B01-4B22-97D0-2743F9B9CD1C}">
  <ds:schemaRefs>
    <ds:schemaRef ds:uri="http://schemas.microsoft.com/office/2006/documentManagement/types"/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eea8e7cf-bc7d-4d52-aa07-51b52038074c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BB433B6A-0184-4708-BD07-CBC9D35ACCC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EAC8BEC-E838-450A-B005-C62A0BA7F3F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ea8e7cf-bc7d-4d52-aa07-51b52038074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Corporate IQVIA Widescreen (16x9) PowerPoint Template</Template>
  <TotalTime>0</TotalTime>
  <Words>122</Words>
  <Application>Microsoft Office PowerPoint</Application>
  <PresentationFormat>Breitbild</PresentationFormat>
  <Paragraphs>29</Paragraphs>
  <Slides>1</Slides>
  <Notes>1</Notes>
  <HiddenSlides>0</HiddenSlides>
  <MMClips>0</MMClips>
  <ScaleCrop>false</ScaleCrop>
  <HeadingPairs>
    <vt:vector size="8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Eingebettete OLE-Server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7" baseType="lpstr">
      <vt:lpstr>Arial</vt:lpstr>
      <vt:lpstr>Arial Narrow</vt:lpstr>
      <vt:lpstr>Georgia</vt:lpstr>
      <vt:lpstr>Wingdings</vt:lpstr>
      <vt:lpstr>IQVIATemplate_WS_25Oct2017</vt:lpstr>
      <vt:lpstr>think-cell Folie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Dieter Schreiber</dc:creator>
  <cp:lastModifiedBy>Maag, Gisela</cp:lastModifiedBy>
  <cp:revision>524</cp:revision>
  <cp:lastPrinted>2018-12-13T15:24:23Z</cp:lastPrinted>
  <dcterms:created xsi:type="dcterms:W3CDTF">2017-11-10T11:59:03Z</dcterms:created>
  <dcterms:modified xsi:type="dcterms:W3CDTF">2019-11-06T15:30:02Z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0x010100E825C28CC8858D41A8FBACEFC15355C5</vt:lpwstr>
  </property>
</Properties>
</file>