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bookmarkIdSeed="9">
  <p:sldMasterIdLst>
    <p:sldMasterId id="2147483800" r:id="rId1"/>
  </p:sldMasterIdLst>
  <p:notesMasterIdLst>
    <p:notesMasterId r:id="rId3"/>
  </p:notesMasterIdLst>
  <p:handoutMasterIdLst>
    <p:handoutMasterId r:id="rId4"/>
  </p:handoutMasterIdLst>
  <p:sldIdLst>
    <p:sldId id="419" r:id="rId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C8B1319-EBBE-43AD-8032-45BB7F863C63}">
          <p14:sldIdLst/>
        </p14:section>
        <p14:section name="global" id="{73EFA03A-ACAF-417D-87B2-7FFC8B4E26C6}">
          <p14:sldIdLst>
            <p14:sldId id="419"/>
          </p14:sldIdLst>
        </p14:section>
      </p14:sectionLst>
    </p:ext>
    <p:ext uri="{EFAFB233-063F-42B5-8137-9DF3F51BA10A}">
      <p15:sldGuideLst xmlns:p15="http://schemas.microsoft.com/office/powerpoint/2012/main">
        <p15:guide id="1" pos="3816" userDrawn="1">
          <p15:clr>
            <a:srgbClr val="A4A3A4"/>
          </p15:clr>
        </p15:guide>
        <p15:guide id="2" orient="horz" pos="3384" userDrawn="1">
          <p15:clr>
            <a:srgbClr val="A4A3A4"/>
          </p15:clr>
        </p15:guide>
        <p15:guide id="3" pos="240" userDrawn="1">
          <p15:clr>
            <a:srgbClr val="A4A3A4"/>
          </p15:clr>
        </p15:guide>
        <p15:guide id="4" orient="horz" pos="792" userDrawn="1">
          <p15:clr>
            <a:srgbClr val="A4A3A4"/>
          </p15:clr>
        </p15:guide>
        <p15:guide id="6" pos="7392" userDrawn="1">
          <p15:clr>
            <a:srgbClr val="A4A3A4"/>
          </p15:clr>
        </p15:guide>
        <p15:guide id="7" orient="horz" pos="1440" userDrawn="1">
          <p15:clr>
            <a:srgbClr val="A4A3A4"/>
          </p15:clr>
        </p15:guide>
        <p15:guide id="8" pos="7416" userDrawn="1">
          <p15:clr>
            <a:srgbClr val="A4A3A4"/>
          </p15:clr>
        </p15:guide>
        <p15:guide id="9" orient="horz" pos="3216" userDrawn="1">
          <p15:clr>
            <a:srgbClr val="A4A3A4"/>
          </p15:clr>
        </p15:guide>
        <p15:guide id="10" pos="1536" userDrawn="1">
          <p15:clr>
            <a:srgbClr val="A4A3A4"/>
          </p15:clr>
        </p15:guide>
        <p15:guide id="11" pos="64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A423"/>
    <a:srgbClr val="FE8A12"/>
    <a:srgbClr val="C00000"/>
    <a:srgbClr val="628597"/>
    <a:srgbClr val="A35301"/>
    <a:srgbClr val="003351"/>
    <a:srgbClr val="286A19"/>
    <a:srgbClr val="43B02A"/>
    <a:srgbClr val="029823"/>
    <a:srgbClr val="024B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86635" autoAdjust="0"/>
  </p:normalViewPr>
  <p:slideViewPr>
    <p:cSldViewPr snapToGrid="0">
      <p:cViewPr varScale="1">
        <p:scale>
          <a:sx n="75" d="100"/>
          <a:sy n="75" d="100"/>
        </p:scale>
        <p:origin x="965" y="58"/>
      </p:cViewPr>
      <p:guideLst>
        <p:guide pos="3816"/>
        <p:guide orient="horz" pos="3384"/>
        <p:guide pos="240"/>
        <p:guide orient="horz" pos="792"/>
        <p:guide pos="7392"/>
        <p:guide orient="horz" pos="1440"/>
        <p:guide pos="7416"/>
        <p:guide orient="horz" pos="3216"/>
        <p:guide pos="1536"/>
        <p:guide pos="64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20" d="100"/>
        <a:sy n="20" d="100"/>
      </p:scale>
      <p:origin x="0" y="-15154"/>
    </p:cViewPr>
  </p:sorterViewPr>
  <p:notesViewPr>
    <p:cSldViewPr snapToGrid="0">
      <p:cViewPr varScale="1">
        <p:scale>
          <a:sx n="66" d="100"/>
          <a:sy n="66" d="100"/>
        </p:scale>
        <p:origin x="273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890999375370001E-2"/>
          <c:y val="1.9065481507830322E-2"/>
          <c:w val="0.85092675496734294"/>
          <c:h val="0.816394386696464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Ausgaben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numFmt formatCode="#,##0,,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Sheet1!$B$2:$B$16</c:f>
              <c:numCache>
                <c:formatCode>0</c:formatCode>
                <c:ptCount val="15"/>
                <c:pt idx="0">
                  <c:v>820710062.3967526</c:v>
                </c:pt>
                <c:pt idx="1">
                  <c:v>876522815.31428826</c:v>
                </c:pt>
                <c:pt idx="2">
                  <c:v>952408733.52649975</c:v>
                </c:pt>
                <c:pt idx="3">
                  <c:v>953338498.62043726</c:v>
                </c:pt>
                <c:pt idx="4">
                  <c:v>983349733.74987018</c:v>
                </c:pt>
                <c:pt idx="5">
                  <c:v>1050468857.3516965</c:v>
                </c:pt>
                <c:pt idx="6">
                  <c:v>1065138084.4333507</c:v>
                </c:pt>
                <c:pt idx="7">
                  <c:v>1108028659.7597666</c:v>
                </c:pt>
                <c:pt idx="8">
                  <c:v>1138987972.8359876</c:v>
                </c:pt>
                <c:pt idx="9">
                  <c:v>1204770472.8107221</c:v>
                </c:pt>
                <c:pt idx="10">
                  <c:v>1245379480.6194599</c:v>
                </c:pt>
                <c:pt idx="11">
                  <c:v>1303842502.9149003</c:v>
                </c:pt>
                <c:pt idx="12">
                  <c:v>1373175532.0071776</c:v>
                </c:pt>
                <c:pt idx="13">
                  <c:v>1447188928.2210767</c:v>
                </c:pt>
                <c:pt idx="14">
                  <c:v>1521191757.1937506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A6-4177-8409-4D837EE2B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82780968"/>
        <c:axId val="39417456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Wachstum in %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layout>
                <c:manualLayout>
                  <c:x val="-1.9207615000750033E-2"/>
                  <c:y val="5.36916919254266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809-4731-B8BB-C3B3C7100DB4}"/>
                </c:ext>
              </c:extLst>
            </c:dLbl>
            <c:dLbl>
              <c:idx val="4"/>
              <c:layout>
                <c:manualLayout>
                  <c:x val="-1.9207615000750074E-2"/>
                  <c:y val="5.90932705899564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809-4731-B8BB-C3B3C7100DB4}"/>
                </c:ext>
              </c:extLst>
            </c:dLbl>
            <c:dLbl>
              <c:idx val="5"/>
              <c:layout>
                <c:manualLayout>
                  <c:x val="-1.9207615000750116E-2"/>
                  <c:y val="-3.27335667070509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809-4731-B8BB-C3B3C7100DB4}"/>
                </c:ext>
              </c:extLst>
            </c:dLbl>
            <c:dLbl>
              <c:idx val="6"/>
              <c:layout>
                <c:manualLayout>
                  <c:x val="-2.4054383993386663E-2"/>
                  <c:y val="-2.19304093779912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809-4731-B8BB-C3B3C7100DB4}"/>
                </c:ext>
              </c:extLst>
            </c:dLbl>
            <c:dLbl>
              <c:idx val="7"/>
              <c:layout>
                <c:manualLayout>
                  <c:x val="-1.9207615000750033E-2"/>
                  <c:y val="4.55893239286319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809-4731-B8BB-C3B3C7100DB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noFill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6.7721210197947634E-2</c:v>
                </c:pt>
                <c:pt idx="1">
                  <c:v>5.487619761213347E-2</c:v>
                </c:pt>
                <c:pt idx="2">
                  <c:v>5.1954380574156467E-2</c:v>
                </c:pt>
                <c:pt idx="3">
                  <c:v>2.4768010515409555E-2</c:v>
                </c:pt>
                <c:pt idx="4">
                  <c:v>5.3600026423742841E-2</c:v>
                </c:pt>
                <c:pt idx="5">
                  <c:v>9.0504718713729337E-2</c:v>
                </c:pt>
                <c:pt idx="6">
                  <c:v>9.5227918046879356E-2</c:v>
                </c:pt>
                <c:pt idx="7">
                  <c:v>5.4174806441260159E-2</c:v>
                </c:pt>
                <c:pt idx="8">
                  <c:v>2.6647595788140466E-2</c:v>
                </c:pt>
                <c:pt idx="9">
                  <c:v>4.7740124551226559E-2</c:v>
                </c:pt>
                <c:pt idx="10">
                  <c:v>4.4818254880771846E-2</c:v>
                </c:pt>
                <c:pt idx="11">
                  <c:v>4.2891361752687818E-2</c:v>
                </c:pt>
                <c:pt idx="12">
                  <c:v>5.2215322336034875E-2</c:v>
                </c:pt>
                <c:pt idx="13">
                  <c:v>5.0577441980141025E-2</c:v>
                </c:pt>
                <c:pt idx="14">
                  <c:v>5.0455785669067277E-2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CA6-4177-8409-4D837EE2B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4175352"/>
        <c:axId val="394174960"/>
      </c:lineChart>
      <c:catAx>
        <c:axId val="382780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94174568"/>
        <c:crosses val="autoZero"/>
        <c:auto val="1"/>
        <c:lblAlgn val="ctr"/>
        <c:lblOffset val="100"/>
        <c:noMultiLvlLbl val="0"/>
      </c:catAx>
      <c:valAx>
        <c:axId val="3941745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0" dirty="0" err="1">
                    <a:solidFill>
                      <a:schemeClr val="tx1"/>
                    </a:solidFill>
                  </a:rPr>
                  <a:t>Ausgaben</a:t>
                </a:r>
                <a:r>
                  <a:rPr lang="en-US" sz="1400" b="0" dirty="0">
                    <a:solidFill>
                      <a:schemeClr val="tx1"/>
                    </a:solidFill>
                  </a:rPr>
                  <a:t> in </a:t>
                </a:r>
                <a:r>
                  <a:rPr lang="en-US" sz="1400" b="0" dirty="0" err="1">
                    <a:solidFill>
                      <a:schemeClr val="tx1"/>
                    </a:solidFill>
                  </a:rPr>
                  <a:t>Bn</a:t>
                </a:r>
                <a:r>
                  <a:rPr lang="en-US" sz="1400" b="0" dirty="0">
                    <a:solidFill>
                      <a:schemeClr val="tx1"/>
                    </a:solidFill>
                  </a:rPr>
                  <a:t> US$</a:t>
                </a:r>
              </a:p>
            </c:rich>
          </c:tx>
          <c:layout>
            <c:manualLayout>
              <c:xMode val="edge"/>
              <c:yMode val="edge"/>
              <c:x val="3.3599326531924254E-3"/>
              <c:y val="0.2961998192810414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#,##0,,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82780968"/>
        <c:crosses val="autoZero"/>
        <c:crossBetween val="between"/>
      </c:valAx>
      <c:valAx>
        <c:axId val="39417496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0" dirty="0" err="1">
                    <a:solidFill>
                      <a:schemeClr val="tx1"/>
                    </a:solidFill>
                  </a:rPr>
                  <a:t>Wachstumsrate</a:t>
                </a:r>
                <a:r>
                  <a:rPr lang="en-US" sz="1400" b="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b="0" dirty="0" err="1">
                    <a:solidFill>
                      <a:schemeClr val="tx1"/>
                    </a:solidFill>
                  </a:rPr>
                  <a:t>zu</a:t>
                </a:r>
                <a:r>
                  <a:rPr lang="en-US" sz="1400" b="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b="0" dirty="0" err="1">
                    <a:solidFill>
                      <a:schemeClr val="tx1"/>
                    </a:solidFill>
                  </a:rPr>
                  <a:t>konstanten</a:t>
                </a:r>
                <a:r>
                  <a:rPr lang="en-US" sz="1400" b="0" baseline="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b="0" baseline="0" dirty="0" err="1">
                    <a:solidFill>
                      <a:schemeClr val="tx1"/>
                    </a:solidFill>
                  </a:rPr>
                  <a:t>Wechselkursen</a:t>
                </a:r>
                <a:r>
                  <a:rPr lang="en-US" sz="1400" b="0" baseline="0" dirty="0">
                    <a:solidFill>
                      <a:schemeClr val="tx1"/>
                    </a:solidFill>
                  </a:rPr>
                  <a:t> in </a:t>
                </a:r>
                <a:r>
                  <a:rPr lang="en-US" sz="1400" b="0" dirty="0">
                    <a:solidFill>
                      <a:schemeClr val="tx1"/>
                    </a:solidFill>
                  </a:rPr>
                  <a:t>US$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94175352"/>
        <c:crosses val="max"/>
        <c:crossBetween val="between"/>
      </c:valAx>
      <c:catAx>
        <c:axId val="3941753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9417496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335644837657491"/>
          <c:y val="0.94411832944908791"/>
          <c:w val="0.44515822086538609"/>
          <c:h val="5.44554223715666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94675" y="279801"/>
            <a:ext cx="3848659" cy="367959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94675" y="669140"/>
            <a:ext cx="3848659" cy="156667"/>
          </a:xfrm>
          <a:prstGeom prst="rect">
            <a:avLst/>
          </a:prstGeom>
        </p:spPr>
        <p:txBody>
          <a:bodyPr vert="horz" lIns="93324" tIns="0" rIns="93324" bIns="0" rtlCol="0">
            <a:noAutofit/>
          </a:bodyPr>
          <a:lstStyle>
            <a:lvl1pPr algn="r">
              <a:defRPr sz="1200"/>
            </a:lvl1pPr>
          </a:lstStyle>
          <a:p>
            <a:pPr algn="l"/>
            <a:fld id="{E7A8D578-5E90-413C-9512-130603CF2639}" type="datetimeFigureOut">
              <a:rPr lang="en-US" sz="1000"/>
              <a:pPr algn="l"/>
              <a:t>2/7/2019</a:t>
            </a:fld>
            <a:endParaRPr lang="en-US" sz="1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94675" y="8780243"/>
            <a:ext cx="2893517" cy="251346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sz="1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99171" y="8780243"/>
            <a:ext cx="1221955" cy="251346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D32B792-199B-4EBF-B605-6F6C876EB442}" type="slidenum">
              <a:rPr lang="en-US" sz="1000"/>
              <a:t>‹Nr.›</a:t>
            </a:fld>
            <a:endParaRPr lang="en-US" sz="1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5225906" y="285481"/>
            <a:ext cx="1328988" cy="362143"/>
            <a:chOff x="6113463" y="-755650"/>
            <a:chExt cx="7013575" cy="1922462"/>
          </a:xfrm>
        </p:grpSpPr>
        <p:sp>
          <p:nvSpPr>
            <p:cNvPr id="14" name="Freeform 13"/>
            <p:cNvSpPr>
              <a:spLocks noEditPoints="1"/>
            </p:cNvSpPr>
            <p:nvPr userDrawn="1"/>
          </p:nvSpPr>
          <p:spPr bwMode="auto">
            <a:xfrm>
              <a:off x="8504238" y="-80963"/>
              <a:ext cx="1154113" cy="1247775"/>
            </a:xfrm>
            <a:custGeom>
              <a:avLst/>
              <a:gdLst>
                <a:gd name="T0" fmla="*/ 213 w 307"/>
                <a:gd name="T1" fmla="*/ 252 h 331"/>
                <a:gd name="T2" fmla="*/ 200 w 307"/>
                <a:gd name="T3" fmla="*/ 228 h 331"/>
                <a:gd name="T4" fmla="*/ 176 w 307"/>
                <a:gd name="T5" fmla="*/ 220 h 331"/>
                <a:gd name="T6" fmla="*/ 169 w 307"/>
                <a:gd name="T7" fmla="*/ 244 h 331"/>
                <a:gd name="T8" fmla="*/ 180 w 307"/>
                <a:gd name="T9" fmla="*/ 266 h 331"/>
                <a:gd name="T10" fmla="*/ 180 w 307"/>
                <a:gd name="T11" fmla="*/ 266 h 331"/>
                <a:gd name="T12" fmla="*/ 160 w 307"/>
                <a:gd name="T13" fmla="*/ 268 h 331"/>
                <a:gd name="T14" fmla="*/ 40 w 307"/>
                <a:gd name="T15" fmla="*/ 160 h 331"/>
                <a:gd name="T16" fmla="*/ 148 w 307"/>
                <a:gd name="T17" fmla="*/ 39 h 331"/>
                <a:gd name="T18" fmla="*/ 269 w 307"/>
                <a:gd name="T19" fmla="*/ 148 h 331"/>
                <a:gd name="T20" fmla="*/ 213 w 307"/>
                <a:gd name="T21" fmla="*/ 252 h 331"/>
                <a:gd name="T22" fmla="*/ 146 w 307"/>
                <a:gd name="T23" fmla="*/ 4 h 331"/>
                <a:gd name="T24" fmla="*/ 4 w 307"/>
                <a:gd name="T25" fmla="*/ 162 h 331"/>
                <a:gd name="T26" fmla="*/ 162 w 307"/>
                <a:gd name="T27" fmla="*/ 304 h 331"/>
                <a:gd name="T28" fmla="*/ 197 w 307"/>
                <a:gd name="T29" fmla="*/ 298 h 331"/>
                <a:gd name="T30" fmla="*/ 197 w 307"/>
                <a:gd name="T31" fmla="*/ 298 h 331"/>
                <a:gd name="T32" fmla="*/ 208 w 307"/>
                <a:gd name="T33" fmla="*/ 319 h 331"/>
                <a:gd name="T34" fmla="*/ 232 w 307"/>
                <a:gd name="T35" fmla="*/ 327 h 331"/>
                <a:gd name="T36" fmla="*/ 240 w 307"/>
                <a:gd name="T37" fmla="*/ 303 h 331"/>
                <a:gd name="T38" fmla="*/ 230 w 307"/>
                <a:gd name="T39" fmla="*/ 284 h 331"/>
                <a:gd name="T40" fmla="*/ 304 w 307"/>
                <a:gd name="T41" fmla="*/ 146 h 331"/>
                <a:gd name="T42" fmla="*/ 146 w 307"/>
                <a:gd name="T43" fmla="*/ 4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07" h="331">
                  <a:moveTo>
                    <a:pt x="213" y="252"/>
                  </a:moveTo>
                  <a:cubicBezTo>
                    <a:pt x="200" y="228"/>
                    <a:pt x="200" y="228"/>
                    <a:pt x="200" y="228"/>
                  </a:cubicBezTo>
                  <a:cubicBezTo>
                    <a:pt x="196" y="219"/>
                    <a:pt x="185" y="216"/>
                    <a:pt x="176" y="220"/>
                  </a:cubicBezTo>
                  <a:cubicBezTo>
                    <a:pt x="168" y="225"/>
                    <a:pt x="164" y="236"/>
                    <a:pt x="169" y="244"/>
                  </a:cubicBezTo>
                  <a:cubicBezTo>
                    <a:pt x="180" y="266"/>
                    <a:pt x="180" y="266"/>
                    <a:pt x="180" y="266"/>
                  </a:cubicBezTo>
                  <a:cubicBezTo>
                    <a:pt x="180" y="266"/>
                    <a:pt x="180" y="266"/>
                    <a:pt x="180" y="266"/>
                  </a:cubicBezTo>
                  <a:cubicBezTo>
                    <a:pt x="174" y="267"/>
                    <a:pt x="167" y="268"/>
                    <a:pt x="160" y="268"/>
                  </a:cubicBezTo>
                  <a:cubicBezTo>
                    <a:pt x="97" y="272"/>
                    <a:pt x="43" y="223"/>
                    <a:pt x="40" y="160"/>
                  </a:cubicBezTo>
                  <a:cubicBezTo>
                    <a:pt x="36" y="97"/>
                    <a:pt x="85" y="43"/>
                    <a:pt x="148" y="39"/>
                  </a:cubicBezTo>
                  <a:cubicBezTo>
                    <a:pt x="211" y="36"/>
                    <a:pt x="265" y="85"/>
                    <a:pt x="269" y="148"/>
                  </a:cubicBezTo>
                  <a:cubicBezTo>
                    <a:pt x="271" y="192"/>
                    <a:pt x="248" y="231"/>
                    <a:pt x="213" y="252"/>
                  </a:cubicBezTo>
                  <a:close/>
                  <a:moveTo>
                    <a:pt x="146" y="4"/>
                  </a:moveTo>
                  <a:cubicBezTo>
                    <a:pt x="64" y="8"/>
                    <a:pt x="0" y="79"/>
                    <a:pt x="4" y="162"/>
                  </a:cubicBezTo>
                  <a:cubicBezTo>
                    <a:pt x="9" y="244"/>
                    <a:pt x="79" y="308"/>
                    <a:pt x="162" y="304"/>
                  </a:cubicBezTo>
                  <a:cubicBezTo>
                    <a:pt x="174" y="303"/>
                    <a:pt x="186" y="301"/>
                    <a:pt x="197" y="298"/>
                  </a:cubicBezTo>
                  <a:cubicBezTo>
                    <a:pt x="197" y="298"/>
                    <a:pt x="197" y="298"/>
                    <a:pt x="197" y="298"/>
                  </a:cubicBezTo>
                  <a:cubicBezTo>
                    <a:pt x="208" y="319"/>
                    <a:pt x="208" y="319"/>
                    <a:pt x="208" y="319"/>
                  </a:cubicBezTo>
                  <a:cubicBezTo>
                    <a:pt x="213" y="328"/>
                    <a:pt x="223" y="331"/>
                    <a:pt x="232" y="327"/>
                  </a:cubicBezTo>
                  <a:cubicBezTo>
                    <a:pt x="241" y="322"/>
                    <a:pt x="244" y="311"/>
                    <a:pt x="240" y="303"/>
                  </a:cubicBezTo>
                  <a:cubicBezTo>
                    <a:pt x="230" y="284"/>
                    <a:pt x="230" y="284"/>
                    <a:pt x="230" y="284"/>
                  </a:cubicBezTo>
                  <a:cubicBezTo>
                    <a:pt x="277" y="256"/>
                    <a:pt x="307" y="204"/>
                    <a:pt x="304" y="146"/>
                  </a:cubicBezTo>
                  <a:cubicBezTo>
                    <a:pt x="300" y="63"/>
                    <a:pt x="229" y="0"/>
                    <a:pt x="146" y="4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4"/>
            <p:cNvSpPr>
              <a:spLocks/>
            </p:cNvSpPr>
            <p:nvPr userDrawn="1"/>
          </p:nvSpPr>
          <p:spPr bwMode="auto">
            <a:xfrm>
              <a:off x="8121651" y="-61913"/>
              <a:ext cx="134938" cy="1123950"/>
            </a:xfrm>
            <a:custGeom>
              <a:avLst/>
              <a:gdLst>
                <a:gd name="T0" fmla="*/ 18 w 36"/>
                <a:gd name="T1" fmla="*/ 298 h 298"/>
                <a:gd name="T2" fmla="*/ 0 w 36"/>
                <a:gd name="T3" fmla="*/ 280 h 298"/>
                <a:gd name="T4" fmla="*/ 0 w 36"/>
                <a:gd name="T5" fmla="*/ 17 h 298"/>
                <a:gd name="T6" fmla="*/ 18 w 36"/>
                <a:gd name="T7" fmla="*/ 0 h 298"/>
                <a:gd name="T8" fmla="*/ 36 w 36"/>
                <a:gd name="T9" fmla="*/ 17 h 298"/>
                <a:gd name="T10" fmla="*/ 36 w 36"/>
                <a:gd name="T11" fmla="*/ 280 h 298"/>
                <a:gd name="T12" fmla="*/ 18 w 36"/>
                <a:gd name="T13" fmla="*/ 29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298">
                  <a:moveTo>
                    <a:pt x="18" y="298"/>
                  </a:moveTo>
                  <a:cubicBezTo>
                    <a:pt x="8" y="298"/>
                    <a:pt x="0" y="290"/>
                    <a:pt x="0" y="28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7"/>
                  </a:cubicBezTo>
                  <a:cubicBezTo>
                    <a:pt x="36" y="280"/>
                    <a:pt x="36" y="280"/>
                    <a:pt x="36" y="280"/>
                  </a:cubicBezTo>
                  <a:cubicBezTo>
                    <a:pt x="36" y="290"/>
                    <a:pt x="28" y="298"/>
                    <a:pt x="18" y="298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5"/>
            <p:cNvSpPr>
              <a:spLocks/>
            </p:cNvSpPr>
            <p:nvPr userDrawn="1"/>
          </p:nvSpPr>
          <p:spPr bwMode="auto">
            <a:xfrm>
              <a:off x="11283951" y="-61913"/>
              <a:ext cx="131763" cy="1123950"/>
            </a:xfrm>
            <a:custGeom>
              <a:avLst/>
              <a:gdLst>
                <a:gd name="T0" fmla="*/ 17 w 35"/>
                <a:gd name="T1" fmla="*/ 298 h 298"/>
                <a:gd name="T2" fmla="*/ 0 w 35"/>
                <a:gd name="T3" fmla="*/ 280 h 298"/>
                <a:gd name="T4" fmla="*/ 0 w 35"/>
                <a:gd name="T5" fmla="*/ 17 h 298"/>
                <a:gd name="T6" fmla="*/ 17 w 35"/>
                <a:gd name="T7" fmla="*/ 0 h 298"/>
                <a:gd name="T8" fmla="*/ 35 w 35"/>
                <a:gd name="T9" fmla="*/ 17 h 298"/>
                <a:gd name="T10" fmla="*/ 35 w 35"/>
                <a:gd name="T11" fmla="*/ 280 h 298"/>
                <a:gd name="T12" fmla="*/ 17 w 35"/>
                <a:gd name="T13" fmla="*/ 29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" h="298">
                  <a:moveTo>
                    <a:pt x="17" y="298"/>
                  </a:moveTo>
                  <a:cubicBezTo>
                    <a:pt x="8" y="298"/>
                    <a:pt x="0" y="290"/>
                    <a:pt x="0" y="28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7" y="0"/>
                    <a:pt x="35" y="8"/>
                    <a:pt x="35" y="17"/>
                  </a:cubicBezTo>
                  <a:cubicBezTo>
                    <a:pt x="35" y="280"/>
                    <a:pt x="35" y="280"/>
                    <a:pt x="35" y="280"/>
                  </a:cubicBezTo>
                  <a:cubicBezTo>
                    <a:pt x="35" y="290"/>
                    <a:pt x="27" y="298"/>
                    <a:pt x="17" y="298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6"/>
            <p:cNvSpPr>
              <a:spLocks/>
            </p:cNvSpPr>
            <p:nvPr userDrawn="1"/>
          </p:nvSpPr>
          <p:spPr bwMode="auto">
            <a:xfrm>
              <a:off x="9807576" y="-73025"/>
              <a:ext cx="1198563" cy="1135063"/>
            </a:xfrm>
            <a:custGeom>
              <a:avLst/>
              <a:gdLst>
                <a:gd name="T0" fmla="*/ 158 w 319"/>
                <a:gd name="T1" fmla="*/ 301 h 301"/>
                <a:gd name="T2" fmla="*/ 158 w 319"/>
                <a:gd name="T3" fmla="*/ 301 h 301"/>
                <a:gd name="T4" fmla="*/ 142 w 319"/>
                <a:gd name="T5" fmla="*/ 292 h 301"/>
                <a:gd name="T6" fmla="*/ 5 w 319"/>
                <a:gd name="T7" fmla="*/ 29 h 301"/>
                <a:gd name="T8" fmla="*/ 12 w 319"/>
                <a:gd name="T9" fmla="*/ 5 h 301"/>
                <a:gd name="T10" fmla="*/ 36 w 319"/>
                <a:gd name="T11" fmla="*/ 12 h 301"/>
                <a:gd name="T12" fmla="*/ 158 w 319"/>
                <a:gd name="T13" fmla="*/ 245 h 301"/>
                <a:gd name="T14" fmla="*/ 283 w 319"/>
                <a:gd name="T15" fmla="*/ 12 h 301"/>
                <a:gd name="T16" fmla="*/ 307 w 319"/>
                <a:gd name="T17" fmla="*/ 5 h 301"/>
                <a:gd name="T18" fmla="*/ 314 w 319"/>
                <a:gd name="T19" fmla="*/ 29 h 301"/>
                <a:gd name="T20" fmla="*/ 174 w 319"/>
                <a:gd name="T21" fmla="*/ 292 h 301"/>
                <a:gd name="T22" fmla="*/ 158 w 319"/>
                <a:gd name="T23" fmla="*/ 301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19" h="301">
                  <a:moveTo>
                    <a:pt x="158" y="301"/>
                  </a:moveTo>
                  <a:cubicBezTo>
                    <a:pt x="158" y="301"/>
                    <a:pt x="158" y="301"/>
                    <a:pt x="158" y="301"/>
                  </a:cubicBezTo>
                  <a:cubicBezTo>
                    <a:pt x="151" y="301"/>
                    <a:pt x="145" y="297"/>
                    <a:pt x="142" y="292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0" y="20"/>
                    <a:pt x="3" y="9"/>
                    <a:pt x="12" y="5"/>
                  </a:cubicBezTo>
                  <a:cubicBezTo>
                    <a:pt x="21" y="0"/>
                    <a:pt x="31" y="4"/>
                    <a:pt x="36" y="12"/>
                  </a:cubicBezTo>
                  <a:cubicBezTo>
                    <a:pt x="158" y="245"/>
                    <a:pt x="158" y="245"/>
                    <a:pt x="158" y="245"/>
                  </a:cubicBezTo>
                  <a:cubicBezTo>
                    <a:pt x="283" y="12"/>
                    <a:pt x="283" y="12"/>
                    <a:pt x="283" y="12"/>
                  </a:cubicBezTo>
                  <a:cubicBezTo>
                    <a:pt x="287" y="3"/>
                    <a:pt x="298" y="0"/>
                    <a:pt x="307" y="5"/>
                  </a:cubicBezTo>
                  <a:cubicBezTo>
                    <a:pt x="315" y="9"/>
                    <a:pt x="319" y="20"/>
                    <a:pt x="314" y="29"/>
                  </a:cubicBezTo>
                  <a:cubicBezTo>
                    <a:pt x="174" y="292"/>
                    <a:pt x="174" y="292"/>
                    <a:pt x="174" y="292"/>
                  </a:cubicBezTo>
                  <a:cubicBezTo>
                    <a:pt x="171" y="298"/>
                    <a:pt x="165" y="301"/>
                    <a:pt x="158" y="301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7"/>
            <p:cNvSpPr>
              <a:spLocks/>
            </p:cNvSpPr>
            <p:nvPr userDrawn="1"/>
          </p:nvSpPr>
          <p:spPr bwMode="auto">
            <a:xfrm>
              <a:off x="12125326" y="703263"/>
              <a:ext cx="454025" cy="131763"/>
            </a:xfrm>
            <a:custGeom>
              <a:avLst/>
              <a:gdLst>
                <a:gd name="T0" fmla="*/ 103 w 121"/>
                <a:gd name="T1" fmla="*/ 35 h 35"/>
                <a:gd name="T2" fmla="*/ 18 w 121"/>
                <a:gd name="T3" fmla="*/ 35 h 35"/>
                <a:gd name="T4" fmla="*/ 0 w 121"/>
                <a:gd name="T5" fmla="*/ 18 h 35"/>
                <a:gd name="T6" fmla="*/ 18 w 121"/>
                <a:gd name="T7" fmla="*/ 0 h 35"/>
                <a:gd name="T8" fmla="*/ 103 w 121"/>
                <a:gd name="T9" fmla="*/ 0 h 35"/>
                <a:gd name="T10" fmla="*/ 121 w 121"/>
                <a:gd name="T11" fmla="*/ 18 h 35"/>
                <a:gd name="T12" fmla="*/ 103 w 121"/>
                <a:gd name="T13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1" h="35">
                  <a:moveTo>
                    <a:pt x="103" y="35"/>
                  </a:moveTo>
                  <a:cubicBezTo>
                    <a:pt x="18" y="35"/>
                    <a:pt x="18" y="35"/>
                    <a:pt x="18" y="35"/>
                  </a:cubicBezTo>
                  <a:cubicBezTo>
                    <a:pt x="8" y="35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13" y="0"/>
                    <a:pt x="121" y="8"/>
                    <a:pt x="121" y="18"/>
                  </a:cubicBezTo>
                  <a:cubicBezTo>
                    <a:pt x="121" y="28"/>
                    <a:pt x="113" y="35"/>
                    <a:pt x="103" y="35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18"/>
            <p:cNvSpPr>
              <a:spLocks/>
            </p:cNvSpPr>
            <p:nvPr userDrawn="1"/>
          </p:nvSpPr>
          <p:spPr bwMode="auto">
            <a:xfrm>
              <a:off x="11753851" y="-66675"/>
              <a:ext cx="1193800" cy="1139825"/>
            </a:xfrm>
            <a:custGeom>
              <a:avLst/>
              <a:gdLst>
                <a:gd name="T0" fmla="*/ 298 w 318"/>
                <a:gd name="T1" fmla="*/ 299 h 302"/>
                <a:gd name="T2" fmla="*/ 282 w 318"/>
                <a:gd name="T3" fmla="*/ 290 h 302"/>
                <a:gd name="T4" fmla="*/ 160 w 318"/>
                <a:gd name="T5" fmla="*/ 56 h 302"/>
                <a:gd name="T6" fmla="*/ 36 w 318"/>
                <a:gd name="T7" fmla="*/ 290 h 302"/>
                <a:gd name="T8" fmla="*/ 12 w 318"/>
                <a:gd name="T9" fmla="*/ 297 h 302"/>
                <a:gd name="T10" fmla="*/ 4 w 318"/>
                <a:gd name="T11" fmla="*/ 273 h 302"/>
                <a:gd name="T12" fmla="*/ 145 w 318"/>
                <a:gd name="T13" fmla="*/ 10 h 302"/>
                <a:gd name="T14" fmla="*/ 160 w 318"/>
                <a:gd name="T15" fmla="*/ 1 h 302"/>
                <a:gd name="T16" fmla="*/ 176 w 318"/>
                <a:gd name="T17" fmla="*/ 10 h 302"/>
                <a:gd name="T18" fmla="*/ 314 w 318"/>
                <a:gd name="T19" fmla="*/ 273 h 302"/>
                <a:gd name="T20" fmla="*/ 306 w 318"/>
                <a:gd name="T21" fmla="*/ 297 h 302"/>
                <a:gd name="T22" fmla="*/ 298 w 318"/>
                <a:gd name="T23" fmla="*/ 299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18" h="302">
                  <a:moveTo>
                    <a:pt x="298" y="299"/>
                  </a:moveTo>
                  <a:cubicBezTo>
                    <a:pt x="292" y="299"/>
                    <a:pt x="286" y="296"/>
                    <a:pt x="282" y="290"/>
                  </a:cubicBezTo>
                  <a:cubicBezTo>
                    <a:pt x="160" y="56"/>
                    <a:pt x="160" y="56"/>
                    <a:pt x="160" y="56"/>
                  </a:cubicBezTo>
                  <a:cubicBezTo>
                    <a:pt x="36" y="290"/>
                    <a:pt x="36" y="290"/>
                    <a:pt x="36" y="290"/>
                  </a:cubicBezTo>
                  <a:cubicBezTo>
                    <a:pt x="31" y="298"/>
                    <a:pt x="20" y="302"/>
                    <a:pt x="12" y="297"/>
                  </a:cubicBezTo>
                  <a:cubicBezTo>
                    <a:pt x="3" y="292"/>
                    <a:pt x="0" y="282"/>
                    <a:pt x="4" y="273"/>
                  </a:cubicBezTo>
                  <a:cubicBezTo>
                    <a:pt x="145" y="10"/>
                    <a:pt x="145" y="10"/>
                    <a:pt x="145" y="10"/>
                  </a:cubicBezTo>
                  <a:cubicBezTo>
                    <a:pt x="148" y="4"/>
                    <a:pt x="154" y="0"/>
                    <a:pt x="160" y="1"/>
                  </a:cubicBezTo>
                  <a:cubicBezTo>
                    <a:pt x="167" y="1"/>
                    <a:pt x="173" y="4"/>
                    <a:pt x="176" y="10"/>
                  </a:cubicBezTo>
                  <a:cubicBezTo>
                    <a:pt x="314" y="273"/>
                    <a:pt x="314" y="273"/>
                    <a:pt x="314" y="273"/>
                  </a:cubicBezTo>
                  <a:cubicBezTo>
                    <a:pt x="318" y="282"/>
                    <a:pt x="315" y="293"/>
                    <a:pt x="306" y="297"/>
                  </a:cubicBezTo>
                  <a:cubicBezTo>
                    <a:pt x="304" y="298"/>
                    <a:pt x="301" y="299"/>
                    <a:pt x="298" y="299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19"/>
            <p:cNvSpPr>
              <a:spLocks/>
            </p:cNvSpPr>
            <p:nvPr userDrawn="1"/>
          </p:nvSpPr>
          <p:spPr bwMode="auto">
            <a:xfrm>
              <a:off x="12807951" y="-61913"/>
              <a:ext cx="128588" cy="161925"/>
            </a:xfrm>
            <a:custGeom>
              <a:avLst/>
              <a:gdLst>
                <a:gd name="T0" fmla="*/ 48 w 81"/>
                <a:gd name="T1" fmla="*/ 102 h 102"/>
                <a:gd name="T2" fmla="*/ 33 w 81"/>
                <a:gd name="T3" fmla="*/ 102 h 102"/>
                <a:gd name="T4" fmla="*/ 33 w 81"/>
                <a:gd name="T5" fmla="*/ 12 h 102"/>
                <a:gd name="T6" fmla="*/ 0 w 81"/>
                <a:gd name="T7" fmla="*/ 12 h 102"/>
                <a:gd name="T8" fmla="*/ 0 w 81"/>
                <a:gd name="T9" fmla="*/ 0 h 102"/>
                <a:gd name="T10" fmla="*/ 81 w 81"/>
                <a:gd name="T11" fmla="*/ 0 h 102"/>
                <a:gd name="T12" fmla="*/ 81 w 81"/>
                <a:gd name="T13" fmla="*/ 12 h 102"/>
                <a:gd name="T14" fmla="*/ 48 w 81"/>
                <a:gd name="T15" fmla="*/ 12 h 102"/>
                <a:gd name="T16" fmla="*/ 48 w 81"/>
                <a:gd name="T17" fmla="*/ 102 h 102"/>
                <a:gd name="T18" fmla="*/ 48 w 81"/>
                <a:gd name="T19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" h="102">
                  <a:moveTo>
                    <a:pt x="48" y="102"/>
                  </a:moveTo>
                  <a:lnTo>
                    <a:pt x="33" y="102"/>
                  </a:lnTo>
                  <a:lnTo>
                    <a:pt x="33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1" y="0"/>
                  </a:lnTo>
                  <a:lnTo>
                    <a:pt x="81" y="12"/>
                  </a:lnTo>
                  <a:lnTo>
                    <a:pt x="48" y="12"/>
                  </a:lnTo>
                  <a:lnTo>
                    <a:pt x="48" y="102"/>
                  </a:lnTo>
                  <a:lnTo>
                    <a:pt x="48" y="102"/>
                  </a:ln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20"/>
            <p:cNvSpPr>
              <a:spLocks/>
            </p:cNvSpPr>
            <p:nvPr userDrawn="1"/>
          </p:nvSpPr>
          <p:spPr bwMode="auto">
            <a:xfrm>
              <a:off x="12958763" y="-61913"/>
              <a:ext cx="168275" cy="161925"/>
            </a:xfrm>
            <a:custGeom>
              <a:avLst/>
              <a:gdLst>
                <a:gd name="T0" fmla="*/ 54 w 106"/>
                <a:gd name="T1" fmla="*/ 78 h 102"/>
                <a:gd name="T2" fmla="*/ 54 w 106"/>
                <a:gd name="T3" fmla="*/ 78 h 102"/>
                <a:gd name="T4" fmla="*/ 85 w 106"/>
                <a:gd name="T5" fmla="*/ 0 h 102"/>
                <a:gd name="T6" fmla="*/ 106 w 106"/>
                <a:gd name="T7" fmla="*/ 0 h 102"/>
                <a:gd name="T8" fmla="*/ 106 w 106"/>
                <a:gd name="T9" fmla="*/ 102 h 102"/>
                <a:gd name="T10" fmla="*/ 92 w 106"/>
                <a:gd name="T11" fmla="*/ 102 h 102"/>
                <a:gd name="T12" fmla="*/ 92 w 106"/>
                <a:gd name="T13" fmla="*/ 16 h 102"/>
                <a:gd name="T14" fmla="*/ 92 w 106"/>
                <a:gd name="T15" fmla="*/ 16 h 102"/>
                <a:gd name="T16" fmla="*/ 59 w 106"/>
                <a:gd name="T17" fmla="*/ 102 h 102"/>
                <a:gd name="T18" fmla="*/ 50 w 106"/>
                <a:gd name="T19" fmla="*/ 102 h 102"/>
                <a:gd name="T20" fmla="*/ 14 w 106"/>
                <a:gd name="T21" fmla="*/ 16 h 102"/>
                <a:gd name="T22" fmla="*/ 14 w 106"/>
                <a:gd name="T23" fmla="*/ 16 h 102"/>
                <a:gd name="T24" fmla="*/ 14 w 106"/>
                <a:gd name="T25" fmla="*/ 102 h 102"/>
                <a:gd name="T26" fmla="*/ 0 w 106"/>
                <a:gd name="T27" fmla="*/ 102 h 102"/>
                <a:gd name="T28" fmla="*/ 0 w 106"/>
                <a:gd name="T29" fmla="*/ 0 h 102"/>
                <a:gd name="T30" fmla="*/ 24 w 106"/>
                <a:gd name="T31" fmla="*/ 0 h 102"/>
                <a:gd name="T32" fmla="*/ 54 w 106"/>
                <a:gd name="T33" fmla="*/ 78 h 102"/>
                <a:gd name="T34" fmla="*/ 54 w 106"/>
                <a:gd name="T35" fmla="*/ 78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6" h="102">
                  <a:moveTo>
                    <a:pt x="54" y="78"/>
                  </a:moveTo>
                  <a:lnTo>
                    <a:pt x="54" y="78"/>
                  </a:lnTo>
                  <a:lnTo>
                    <a:pt x="85" y="0"/>
                  </a:lnTo>
                  <a:lnTo>
                    <a:pt x="106" y="0"/>
                  </a:lnTo>
                  <a:lnTo>
                    <a:pt x="106" y="102"/>
                  </a:lnTo>
                  <a:lnTo>
                    <a:pt x="92" y="102"/>
                  </a:lnTo>
                  <a:lnTo>
                    <a:pt x="92" y="16"/>
                  </a:lnTo>
                  <a:lnTo>
                    <a:pt x="92" y="16"/>
                  </a:lnTo>
                  <a:lnTo>
                    <a:pt x="59" y="102"/>
                  </a:lnTo>
                  <a:lnTo>
                    <a:pt x="50" y="102"/>
                  </a:lnTo>
                  <a:lnTo>
                    <a:pt x="14" y="16"/>
                  </a:lnTo>
                  <a:lnTo>
                    <a:pt x="14" y="16"/>
                  </a:lnTo>
                  <a:lnTo>
                    <a:pt x="14" y="102"/>
                  </a:lnTo>
                  <a:lnTo>
                    <a:pt x="0" y="102"/>
                  </a:lnTo>
                  <a:lnTo>
                    <a:pt x="0" y="0"/>
                  </a:lnTo>
                  <a:lnTo>
                    <a:pt x="24" y="0"/>
                  </a:lnTo>
                  <a:lnTo>
                    <a:pt x="54" y="78"/>
                  </a:lnTo>
                  <a:lnTo>
                    <a:pt x="54" y="78"/>
                  </a:ln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21"/>
            <p:cNvSpPr>
              <a:spLocks/>
            </p:cNvSpPr>
            <p:nvPr userDrawn="1"/>
          </p:nvSpPr>
          <p:spPr bwMode="auto">
            <a:xfrm>
              <a:off x="7329488" y="876300"/>
              <a:ext cx="461963" cy="112713"/>
            </a:xfrm>
            <a:custGeom>
              <a:avLst/>
              <a:gdLst>
                <a:gd name="T0" fmla="*/ 108 w 123"/>
                <a:gd name="T1" fmla="*/ 0 h 30"/>
                <a:gd name="T2" fmla="*/ 21 w 123"/>
                <a:gd name="T3" fmla="*/ 0 h 30"/>
                <a:gd name="T4" fmla="*/ 0 w 123"/>
                <a:gd name="T5" fmla="*/ 30 h 30"/>
                <a:gd name="T6" fmla="*/ 108 w 123"/>
                <a:gd name="T7" fmla="*/ 30 h 30"/>
                <a:gd name="T8" fmla="*/ 123 w 123"/>
                <a:gd name="T9" fmla="*/ 15 h 30"/>
                <a:gd name="T10" fmla="*/ 123 w 123"/>
                <a:gd name="T11" fmla="*/ 15 h 30"/>
                <a:gd name="T12" fmla="*/ 108 w 123"/>
                <a:gd name="T13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30">
                  <a:moveTo>
                    <a:pt x="108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15" y="11"/>
                    <a:pt x="8" y="21"/>
                    <a:pt x="0" y="30"/>
                  </a:cubicBezTo>
                  <a:cubicBezTo>
                    <a:pt x="108" y="30"/>
                    <a:pt x="108" y="30"/>
                    <a:pt x="108" y="30"/>
                  </a:cubicBezTo>
                  <a:cubicBezTo>
                    <a:pt x="117" y="30"/>
                    <a:pt x="123" y="23"/>
                    <a:pt x="123" y="15"/>
                  </a:cubicBezTo>
                  <a:cubicBezTo>
                    <a:pt x="123" y="15"/>
                    <a:pt x="123" y="15"/>
                    <a:pt x="123" y="15"/>
                  </a:cubicBezTo>
                  <a:cubicBezTo>
                    <a:pt x="123" y="7"/>
                    <a:pt x="117" y="0"/>
                    <a:pt x="108" y="0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22"/>
            <p:cNvSpPr>
              <a:spLocks/>
            </p:cNvSpPr>
            <p:nvPr userDrawn="1"/>
          </p:nvSpPr>
          <p:spPr bwMode="auto">
            <a:xfrm>
              <a:off x="7458076" y="657225"/>
              <a:ext cx="333375" cy="114300"/>
            </a:xfrm>
            <a:custGeom>
              <a:avLst/>
              <a:gdLst>
                <a:gd name="T0" fmla="*/ 74 w 89"/>
                <a:gd name="T1" fmla="*/ 0 h 30"/>
                <a:gd name="T2" fmla="*/ 8 w 89"/>
                <a:gd name="T3" fmla="*/ 0 h 30"/>
                <a:gd name="T4" fmla="*/ 0 w 89"/>
                <a:gd name="T5" fmla="*/ 30 h 30"/>
                <a:gd name="T6" fmla="*/ 74 w 89"/>
                <a:gd name="T7" fmla="*/ 30 h 30"/>
                <a:gd name="T8" fmla="*/ 89 w 89"/>
                <a:gd name="T9" fmla="*/ 15 h 30"/>
                <a:gd name="T10" fmla="*/ 74 w 89"/>
                <a:gd name="T1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9" h="30">
                  <a:moveTo>
                    <a:pt x="74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6" y="11"/>
                    <a:pt x="3" y="21"/>
                    <a:pt x="0" y="30"/>
                  </a:cubicBezTo>
                  <a:cubicBezTo>
                    <a:pt x="74" y="30"/>
                    <a:pt x="74" y="30"/>
                    <a:pt x="74" y="30"/>
                  </a:cubicBezTo>
                  <a:cubicBezTo>
                    <a:pt x="83" y="30"/>
                    <a:pt x="89" y="24"/>
                    <a:pt x="89" y="15"/>
                  </a:cubicBezTo>
                  <a:cubicBezTo>
                    <a:pt x="89" y="7"/>
                    <a:pt x="83" y="0"/>
                    <a:pt x="74" y="0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23"/>
            <p:cNvSpPr>
              <a:spLocks/>
            </p:cNvSpPr>
            <p:nvPr userDrawn="1"/>
          </p:nvSpPr>
          <p:spPr bwMode="auto">
            <a:xfrm>
              <a:off x="7502526" y="442913"/>
              <a:ext cx="288925" cy="112713"/>
            </a:xfrm>
            <a:custGeom>
              <a:avLst/>
              <a:gdLst>
                <a:gd name="T0" fmla="*/ 62 w 77"/>
                <a:gd name="T1" fmla="*/ 0 h 30"/>
                <a:gd name="T2" fmla="*/ 0 w 77"/>
                <a:gd name="T3" fmla="*/ 0 h 30"/>
                <a:gd name="T4" fmla="*/ 0 w 77"/>
                <a:gd name="T5" fmla="*/ 14 h 30"/>
                <a:gd name="T6" fmla="*/ 0 w 77"/>
                <a:gd name="T7" fmla="*/ 30 h 30"/>
                <a:gd name="T8" fmla="*/ 62 w 77"/>
                <a:gd name="T9" fmla="*/ 30 h 30"/>
                <a:gd name="T10" fmla="*/ 77 w 77"/>
                <a:gd name="T11" fmla="*/ 15 h 30"/>
                <a:gd name="T12" fmla="*/ 62 w 77"/>
                <a:gd name="T13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7" h="30">
                  <a:moveTo>
                    <a:pt x="6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9"/>
                    <a:pt x="0" y="14"/>
                  </a:cubicBezTo>
                  <a:cubicBezTo>
                    <a:pt x="0" y="19"/>
                    <a:pt x="0" y="25"/>
                    <a:pt x="0" y="30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71" y="30"/>
                    <a:pt x="77" y="23"/>
                    <a:pt x="77" y="15"/>
                  </a:cubicBezTo>
                  <a:cubicBezTo>
                    <a:pt x="77" y="7"/>
                    <a:pt x="71" y="0"/>
                    <a:pt x="62" y="0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24"/>
            <p:cNvSpPr>
              <a:spLocks/>
            </p:cNvSpPr>
            <p:nvPr userDrawn="1"/>
          </p:nvSpPr>
          <p:spPr bwMode="auto">
            <a:xfrm>
              <a:off x="7458076" y="223838"/>
              <a:ext cx="333375" cy="114300"/>
            </a:xfrm>
            <a:custGeom>
              <a:avLst/>
              <a:gdLst>
                <a:gd name="T0" fmla="*/ 74 w 89"/>
                <a:gd name="T1" fmla="*/ 0 h 30"/>
                <a:gd name="T2" fmla="*/ 0 w 89"/>
                <a:gd name="T3" fmla="*/ 0 h 30"/>
                <a:gd name="T4" fmla="*/ 8 w 89"/>
                <a:gd name="T5" fmla="*/ 30 h 30"/>
                <a:gd name="T6" fmla="*/ 74 w 89"/>
                <a:gd name="T7" fmla="*/ 30 h 30"/>
                <a:gd name="T8" fmla="*/ 89 w 89"/>
                <a:gd name="T9" fmla="*/ 15 h 30"/>
                <a:gd name="T10" fmla="*/ 89 w 89"/>
                <a:gd name="T11" fmla="*/ 15 h 30"/>
                <a:gd name="T12" fmla="*/ 74 w 89"/>
                <a:gd name="T13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9" h="30">
                  <a:moveTo>
                    <a:pt x="7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4" y="10"/>
                    <a:pt x="6" y="20"/>
                    <a:pt x="8" y="30"/>
                  </a:cubicBezTo>
                  <a:cubicBezTo>
                    <a:pt x="74" y="30"/>
                    <a:pt x="74" y="30"/>
                    <a:pt x="74" y="30"/>
                  </a:cubicBezTo>
                  <a:cubicBezTo>
                    <a:pt x="83" y="30"/>
                    <a:pt x="89" y="24"/>
                    <a:pt x="89" y="15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9" y="7"/>
                    <a:pt x="83" y="0"/>
                    <a:pt x="74" y="0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25"/>
            <p:cNvSpPr>
              <a:spLocks/>
            </p:cNvSpPr>
            <p:nvPr userDrawn="1"/>
          </p:nvSpPr>
          <p:spPr bwMode="auto">
            <a:xfrm>
              <a:off x="7337426" y="9525"/>
              <a:ext cx="454025" cy="112713"/>
            </a:xfrm>
            <a:custGeom>
              <a:avLst/>
              <a:gdLst>
                <a:gd name="T0" fmla="*/ 106 w 121"/>
                <a:gd name="T1" fmla="*/ 0 h 30"/>
                <a:gd name="T2" fmla="*/ 0 w 121"/>
                <a:gd name="T3" fmla="*/ 0 h 30"/>
                <a:gd name="T4" fmla="*/ 20 w 121"/>
                <a:gd name="T5" fmla="*/ 30 h 30"/>
                <a:gd name="T6" fmla="*/ 106 w 121"/>
                <a:gd name="T7" fmla="*/ 30 h 30"/>
                <a:gd name="T8" fmla="*/ 121 w 121"/>
                <a:gd name="T9" fmla="*/ 15 h 30"/>
                <a:gd name="T10" fmla="*/ 106 w 121"/>
                <a:gd name="T1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1" h="30">
                  <a:moveTo>
                    <a:pt x="106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8" y="9"/>
                    <a:pt x="14" y="19"/>
                    <a:pt x="20" y="30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15" y="30"/>
                    <a:pt x="121" y="23"/>
                    <a:pt x="121" y="15"/>
                  </a:cubicBezTo>
                  <a:cubicBezTo>
                    <a:pt x="121" y="7"/>
                    <a:pt x="115" y="0"/>
                    <a:pt x="106" y="0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6"/>
            <p:cNvSpPr>
              <a:spLocks/>
            </p:cNvSpPr>
            <p:nvPr userDrawn="1"/>
          </p:nvSpPr>
          <p:spPr bwMode="auto">
            <a:xfrm>
              <a:off x="6432551" y="876300"/>
              <a:ext cx="280988" cy="112713"/>
            </a:xfrm>
            <a:custGeom>
              <a:avLst/>
              <a:gdLst>
                <a:gd name="T0" fmla="*/ 60 w 75"/>
                <a:gd name="T1" fmla="*/ 15 h 30"/>
                <a:gd name="T2" fmla="*/ 60 w 75"/>
                <a:gd name="T3" fmla="*/ 15 h 30"/>
                <a:gd name="T4" fmla="*/ 75 w 75"/>
                <a:gd name="T5" fmla="*/ 0 h 30"/>
                <a:gd name="T6" fmla="*/ 15 w 75"/>
                <a:gd name="T7" fmla="*/ 0 h 30"/>
                <a:gd name="T8" fmla="*/ 0 w 75"/>
                <a:gd name="T9" fmla="*/ 15 h 30"/>
                <a:gd name="T10" fmla="*/ 0 w 75"/>
                <a:gd name="T11" fmla="*/ 15 h 30"/>
                <a:gd name="T12" fmla="*/ 15 w 75"/>
                <a:gd name="T13" fmla="*/ 30 h 30"/>
                <a:gd name="T14" fmla="*/ 75 w 75"/>
                <a:gd name="T15" fmla="*/ 30 h 30"/>
                <a:gd name="T16" fmla="*/ 60 w 75"/>
                <a:gd name="T17" fmla="*/ 15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" h="30">
                  <a:moveTo>
                    <a:pt x="60" y="15"/>
                  </a:moveTo>
                  <a:cubicBezTo>
                    <a:pt x="60" y="15"/>
                    <a:pt x="60" y="15"/>
                    <a:pt x="60" y="15"/>
                  </a:cubicBezTo>
                  <a:cubicBezTo>
                    <a:pt x="60" y="7"/>
                    <a:pt x="67" y="0"/>
                    <a:pt x="75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23"/>
                    <a:pt x="7" y="30"/>
                    <a:pt x="15" y="30"/>
                  </a:cubicBezTo>
                  <a:cubicBezTo>
                    <a:pt x="75" y="30"/>
                    <a:pt x="75" y="30"/>
                    <a:pt x="75" y="30"/>
                  </a:cubicBezTo>
                  <a:cubicBezTo>
                    <a:pt x="67" y="30"/>
                    <a:pt x="60" y="23"/>
                    <a:pt x="60" y="15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7"/>
            <p:cNvSpPr>
              <a:spLocks/>
            </p:cNvSpPr>
            <p:nvPr userDrawn="1"/>
          </p:nvSpPr>
          <p:spPr bwMode="auto">
            <a:xfrm>
              <a:off x="6657976" y="876300"/>
              <a:ext cx="750888" cy="112713"/>
            </a:xfrm>
            <a:custGeom>
              <a:avLst/>
              <a:gdLst>
                <a:gd name="T0" fmla="*/ 200 w 200"/>
                <a:gd name="T1" fmla="*/ 0 h 30"/>
                <a:gd name="T2" fmla="*/ 15 w 200"/>
                <a:gd name="T3" fmla="*/ 0 h 30"/>
                <a:gd name="T4" fmla="*/ 0 w 200"/>
                <a:gd name="T5" fmla="*/ 15 h 30"/>
                <a:gd name="T6" fmla="*/ 0 w 200"/>
                <a:gd name="T7" fmla="*/ 15 h 30"/>
                <a:gd name="T8" fmla="*/ 15 w 200"/>
                <a:gd name="T9" fmla="*/ 30 h 30"/>
                <a:gd name="T10" fmla="*/ 179 w 200"/>
                <a:gd name="T11" fmla="*/ 30 h 30"/>
                <a:gd name="T12" fmla="*/ 200 w 200"/>
                <a:gd name="T13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0" h="30">
                  <a:moveTo>
                    <a:pt x="200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23"/>
                    <a:pt x="7" y="30"/>
                    <a:pt x="15" y="30"/>
                  </a:cubicBezTo>
                  <a:cubicBezTo>
                    <a:pt x="179" y="30"/>
                    <a:pt x="179" y="30"/>
                    <a:pt x="179" y="30"/>
                  </a:cubicBezTo>
                  <a:cubicBezTo>
                    <a:pt x="187" y="21"/>
                    <a:pt x="194" y="11"/>
                    <a:pt x="200" y="0"/>
                  </a:cubicBezTo>
                  <a:close/>
                </a:path>
              </a:pathLst>
            </a:custGeom>
            <a:solidFill>
              <a:srgbClr val="668B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9" name="Freeform 28"/>
            <p:cNvSpPr>
              <a:spLocks/>
            </p:cNvSpPr>
            <p:nvPr userDrawn="1"/>
          </p:nvSpPr>
          <p:spPr bwMode="auto">
            <a:xfrm>
              <a:off x="6273801" y="657225"/>
              <a:ext cx="282575" cy="114300"/>
            </a:xfrm>
            <a:custGeom>
              <a:avLst/>
              <a:gdLst>
                <a:gd name="T0" fmla="*/ 60 w 75"/>
                <a:gd name="T1" fmla="*/ 19 h 30"/>
                <a:gd name="T2" fmla="*/ 74 w 75"/>
                <a:gd name="T3" fmla="*/ 0 h 30"/>
                <a:gd name="T4" fmla="*/ 15 w 75"/>
                <a:gd name="T5" fmla="*/ 0 h 30"/>
                <a:gd name="T6" fmla="*/ 0 w 75"/>
                <a:gd name="T7" fmla="*/ 15 h 30"/>
                <a:gd name="T8" fmla="*/ 15 w 75"/>
                <a:gd name="T9" fmla="*/ 30 h 30"/>
                <a:gd name="T10" fmla="*/ 75 w 75"/>
                <a:gd name="T11" fmla="*/ 30 h 30"/>
                <a:gd name="T12" fmla="*/ 60 w 75"/>
                <a:gd name="T13" fmla="*/ 19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30">
                  <a:moveTo>
                    <a:pt x="60" y="19"/>
                  </a:moveTo>
                  <a:cubicBezTo>
                    <a:pt x="58" y="9"/>
                    <a:pt x="65" y="0"/>
                    <a:pt x="74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24"/>
                    <a:pt x="7" y="30"/>
                    <a:pt x="15" y="30"/>
                  </a:cubicBezTo>
                  <a:cubicBezTo>
                    <a:pt x="75" y="30"/>
                    <a:pt x="75" y="30"/>
                    <a:pt x="75" y="30"/>
                  </a:cubicBezTo>
                  <a:cubicBezTo>
                    <a:pt x="68" y="30"/>
                    <a:pt x="61" y="26"/>
                    <a:pt x="60" y="19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" name="Freeform 29"/>
            <p:cNvSpPr>
              <a:spLocks/>
            </p:cNvSpPr>
            <p:nvPr userDrawn="1"/>
          </p:nvSpPr>
          <p:spPr bwMode="auto">
            <a:xfrm>
              <a:off x="6492876" y="657225"/>
              <a:ext cx="993775" cy="114300"/>
            </a:xfrm>
            <a:custGeom>
              <a:avLst/>
              <a:gdLst>
                <a:gd name="T0" fmla="*/ 265 w 265"/>
                <a:gd name="T1" fmla="*/ 0 h 30"/>
                <a:gd name="T2" fmla="*/ 16 w 265"/>
                <a:gd name="T3" fmla="*/ 0 h 30"/>
                <a:gd name="T4" fmla="*/ 2 w 265"/>
                <a:gd name="T5" fmla="*/ 19 h 30"/>
                <a:gd name="T6" fmla="*/ 17 w 265"/>
                <a:gd name="T7" fmla="*/ 30 h 30"/>
                <a:gd name="T8" fmla="*/ 257 w 265"/>
                <a:gd name="T9" fmla="*/ 30 h 30"/>
                <a:gd name="T10" fmla="*/ 265 w 265"/>
                <a:gd name="T1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5" h="30">
                  <a:moveTo>
                    <a:pt x="265" y="0"/>
                  </a:move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9"/>
                    <a:pt x="2" y="19"/>
                  </a:cubicBezTo>
                  <a:cubicBezTo>
                    <a:pt x="3" y="26"/>
                    <a:pt x="10" y="30"/>
                    <a:pt x="17" y="30"/>
                  </a:cubicBezTo>
                  <a:cubicBezTo>
                    <a:pt x="257" y="30"/>
                    <a:pt x="257" y="30"/>
                    <a:pt x="257" y="30"/>
                  </a:cubicBezTo>
                  <a:cubicBezTo>
                    <a:pt x="260" y="21"/>
                    <a:pt x="263" y="11"/>
                    <a:pt x="265" y="0"/>
                  </a:cubicBezTo>
                  <a:close/>
                </a:path>
              </a:pathLst>
            </a:custGeom>
            <a:solidFill>
              <a:srgbClr val="668B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" name="Freeform 30"/>
            <p:cNvSpPr>
              <a:spLocks/>
            </p:cNvSpPr>
            <p:nvPr userDrawn="1"/>
          </p:nvSpPr>
          <p:spPr bwMode="auto">
            <a:xfrm>
              <a:off x="6113463" y="442913"/>
              <a:ext cx="280988" cy="112713"/>
            </a:xfrm>
            <a:custGeom>
              <a:avLst/>
              <a:gdLst>
                <a:gd name="T0" fmla="*/ 60 w 75"/>
                <a:gd name="T1" fmla="*/ 18 h 30"/>
                <a:gd name="T2" fmla="*/ 75 w 75"/>
                <a:gd name="T3" fmla="*/ 0 h 30"/>
                <a:gd name="T4" fmla="*/ 15 w 75"/>
                <a:gd name="T5" fmla="*/ 0 h 30"/>
                <a:gd name="T6" fmla="*/ 0 w 75"/>
                <a:gd name="T7" fmla="*/ 15 h 30"/>
                <a:gd name="T8" fmla="*/ 15 w 75"/>
                <a:gd name="T9" fmla="*/ 30 h 30"/>
                <a:gd name="T10" fmla="*/ 75 w 75"/>
                <a:gd name="T11" fmla="*/ 30 h 30"/>
                <a:gd name="T12" fmla="*/ 60 w 75"/>
                <a:gd name="T13" fmla="*/ 18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30">
                  <a:moveTo>
                    <a:pt x="60" y="18"/>
                  </a:moveTo>
                  <a:cubicBezTo>
                    <a:pt x="58" y="8"/>
                    <a:pt x="66" y="0"/>
                    <a:pt x="75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23"/>
                    <a:pt x="7" y="30"/>
                    <a:pt x="15" y="30"/>
                  </a:cubicBezTo>
                  <a:cubicBezTo>
                    <a:pt x="75" y="30"/>
                    <a:pt x="75" y="30"/>
                    <a:pt x="75" y="30"/>
                  </a:cubicBezTo>
                  <a:cubicBezTo>
                    <a:pt x="68" y="30"/>
                    <a:pt x="62" y="25"/>
                    <a:pt x="60" y="18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" name="Freeform 31"/>
            <p:cNvSpPr>
              <a:spLocks/>
            </p:cNvSpPr>
            <p:nvPr userDrawn="1"/>
          </p:nvSpPr>
          <p:spPr bwMode="auto">
            <a:xfrm>
              <a:off x="6330951" y="442913"/>
              <a:ext cx="1171575" cy="112713"/>
            </a:xfrm>
            <a:custGeom>
              <a:avLst/>
              <a:gdLst>
                <a:gd name="T0" fmla="*/ 2 w 312"/>
                <a:gd name="T1" fmla="*/ 18 h 30"/>
                <a:gd name="T2" fmla="*/ 17 w 312"/>
                <a:gd name="T3" fmla="*/ 30 h 30"/>
                <a:gd name="T4" fmla="*/ 312 w 312"/>
                <a:gd name="T5" fmla="*/ 30 h 30"/>
                <a:gd name="T6" fmla="*/ 312 w 312"/>
                <a:gd name="T7" fmla="*/ 14 h 30"/>
                <a:gd name="T8" fmla="*/ 312 w 312"/>
                <a:gd name="T9" fmla="*/ 0 h 30"/>
                <a:gd name="T10" fmla="*/ 17 w 312"/>
                <a:gd name="T11" fmla="*/ 0 h 30"/>
                <a:gd name="T12" fmla="*/ 2 w 312"/>
                <a:gd name="T13" fmla="*/ 18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2" h="30">
                  <a:moveTo>
                    <a:pt x="2" y="18"/>
                  </a:moveTo>
                  <a:cubicBezTo>
                    <a:pt x="4" y="25"/>
                    <a:pt x="10" y="30"/>
                    <a:pt x="17" y="30"/>
                  </a:cubicBezTo>
                  <a:cubicBezTo>
                    <a:pt x="312" y="30"/>
                    <a:pt x="312" y="30"/>
                    <a:pt x="312" y="30"/>
                  </a:cubicBezTo>
                  <a:cubicBezTo>
                    <a:pt x="312" y="25"/>
                    <a:pt x="312" y="19"/>
                    <a:pt x="312" y="14"/>
                  </a:cubicBezTo>
                  <a:cubicBezTo>
                    <a:pt x="312" y="9"/>
                    <a:pt x="312" y="4"/>
                    <a:pt x="312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2" y="18"/>
                  </a:cubicBezTo>
                  <a:close/>
                </a:path>
              </a:pathLst>
            </a:custGeom>
            <a:solidFill>
              <a:srgbClr val="668B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" name="Freeform 32"/>
            <p:cNvSpPr>
              <a:spLocks/>
            </p:cNvSpPr>
            <p:nvPr userDrawn="1"/>
          </p:nvSpPr>
          <p:spPr bwMode="auto">
            <a:xfrm>
              <a:off x="6191251" y="223838"/>
              <a:ext cx="282575" cy="114300"/>
            </a:xfrm>
            <a:custGeom>
              <a:avLst/>
              <a:gdLst>
                <a:gd name="T0" fmla="*/ 60 w 75"/>
                <a:gd name="T1" fmla="*/ 15 h 30"/>
                <a:gd name="T2" fmla="*/ 75 w 75"/>
                <a:gd name="T3" fmla="*/ 0 h 30"/>
                <a:gd name="T4" fmla="*/ 16 w 75"/>
                <a:gd name="T5" fmla="*/ 0 h 30"/>
                <a:gd name="T6" fmla="*/ 0 w 75"/>
                <a:gd name="T7" fmla="*/ 15 h 30"/>
                <a:gd name="T8" fmla="*/ 0 w 75"/>
                <a:gd name="T9" fmla="*/ 15 h 30"/>
                <a:gd name="T10" fmla="*/ 16 w 75"/>
                <a:gd name="T11" fmla="*/ 30 h 30"/>
                <a:gd name="T12" fmla="*/ 75 w 75"/>
                <a:gd name="T13" fmla="*/ 30 h 30"/>
                <a:gd name="T14" fmla="*/ 60 w 75"/>
                <a:gd name="T15" fmla="*/ 15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5" h="30">
                  <a:moveTo>
                    <a:pt x="60" y="15"/>
                  </a:moveTo>
                  <a:cubicBezTo>
                    <a:pt x="60" y="7"/>
                    <a:pt x="67" y="0"/>
                    <a:pt x="75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24"/>
                    <a:pt x="7" y="30"/>
                    <a:pt x="16" y="30"/>
                  </a:cubicBezTo>
                  <a:cubicBezTo>
                    <a:pt x="75" y="30"/>
                    <a:pt x="75" y="30"/>
                    <a:pt x="75" y="30"/>
                  </a:cubicBezTo>
                  <a:cubicBezTo>
                    <a:pt x="67" y="30"/>
                    <a:pt x="60" y="24"/>
                    <a:pt x="60" y="15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" name="Freeform 33"/>
            <p:cNvSpPr>
              <a:spLocks/>
            </p:cNvSpPr>
            <p:nvPr userDrawn="1"/>
          </p:nvSpPr>
          <p:spPr bwMode="auto">
            <a:xfrm>
              <a:off x="6416676" y="223838"/>
              <a:ext cx="1069975" cy="114300"/>
            </a:xfrm>
            <a:custGeom>
              <a:avLst/>
              <a:gdLst>
                <a:gd name="T0" fmla="*/ 277 w 285"/>
                <a:gd name="T1" fmla="*/ 0 h 30"/>
                <a:gd name="T2" fmla="*/ 15 w 285"/>
                <a:gd name="T3" fmla="*/ 0 h 30"/>
                <a:gd name="T4" fmla="*/ 0 w 285"/>
                <a:gd name="T5" fmla="*/ 15 h 30"/>
                <a:gd name="T6" fmla="*/ 15 w 285"/>
                <a:gd name="T7" fmla="*/ 30 h 30"/>
                <a:gd name="T8" fmla="*/ 285 w 285"/>
                <a:gd name="T9" fmla="*/ 30 h 30"/>
                <a:gd name="T10" fmla="*/ 277 w 285"/>
                <a:gd name="T1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5" h="30">
                  <a:moveTo>
                    <a:pt x="277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24"/>
                    <a:pt x="7" y="30"/>
                    <a:pt x="15" y="30"/>
                  </a:cubicBezTo>
                  <a:cubicBezTo>
                    <a:pt x="285" y="30"/>
                    <a:pt x="285" y="30"/>
                    <a:pt x="285" y="30"/>
                  </a:cubicBezTo>
                  <a:cubicBezTo>
                    <a:pt x="283" y="20"/>
                    <a:pt x="281" y="10"/>
                    <a:pt x="277" y="0"/>
                  </a:cubicBezTo>
                  <a:close/>
                </a:path>
              </a:pathLst>
            </a:custGeom>
            <a:solidFill>
              <a:srgbClr val="668B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" name="Freeform 34"/>
            <p:cNvSpPr>
              <a:spLocks/>
            </p:cNvSpPr>
            <p:nvPr userDrawn="1"/>
          </p:nvSpPr>
          <p:spPr bwMode="auto">
            <a:xfrm>
              <a:off x="6605588" y="9525"/>
              <a:ext cx="280988" cy="112713"/>
            </a:xfrm>
            <a:custGeom>
              <a:avLst/>
              <a:gdLst>
                <a:gd name="T0" fmla="*/ 60 w 75"/>
                <a:gd name="T1" fmla="*/ 18 h 30"/>
                <a:gd name="T2" fmla="*/ 74 w 75"/>
                <a:gd name="T3" fmla="*/ 0 h 30"/>
                <a:gd name="T4" fmla="*/ 15 w 75"/>
                <a:gd name="T5" fmla="*/ 0 h 30"/>
                <a:gd name="T6" fmla="*/ 0 w 75"/>
                <a:gd name="T7" fmla="*/ 15 h 30"/>
                <a:gd name="T8" fmla="*/ 15 w 75"/>
                <a:gd name="T9" fmla="*/ 30 h 30"/>
                <a:gd name="T10" fmla="*/ 75 w 75"/>
                <a:gd name="T11" fmla="*/ 30 h 30"/>
                <a:gd name="T12" fmla="*/ 60 w 75"/>
                <a:gd name="T13" fmla="*/ 18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30">
                  <a:moveTo>
                    <a:pt x="60" y="18"/>
                  </a:moveTo>
                  <a:cubicBezTo>
                    <a:pt x="57" y="8"/>
                    <a:pt x="65" y="0"/>
                    <a:pt x="74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23"/>
                    <a:pt x="7" y="30"/>
                    <a:pt x="15" y="30"/>
                  </a:cubicBezTo>
                  <a:cubicBezTo>
                    <a:pt x="75" y="30"/>
                    <a:pt x="75" y="30"/>
                    <a:pt x="75" y="30"/>
                  </a:cubicBezTo>
                  <a:cubicBezTo>
                    <a:pt x="68" y="30"/>
                    <a:pt x="61" y="25"/>
                    <a:pt x="60" y="18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6" name="Freeform 35"/>
            <p:cNvSpPr>
              <a:spLocks/>
            </p:cNvSpPr>
            <p:nvPr userDrawn="1"/>
          </p:nvSpPr>
          <p:spPr bwMode="auto">
            <a:xfrm>
              <a:off x="6818313" y="9525"/>
              <a:ext cx="593725" cy="112713"/>
            </a:xfrm>
            <a:custGeom>
              <a:avLst/>
              <a:gdLst>
                <a:gd name="T0" fmla="*/ 138 w 158"/>
                <a:gd name="T1" fmla="*/ 0 h 30"/>
                <a:gd name="T2" fmla="*/ 17 w 158"/>
                <a:gd name="T3" fmla="*/ 0 h 30"/>
                <a:gd name="T4" fmla="*/ 3 w 158"/>
                <a:gd name="T5" fmla="*/ 18 h 30"/>
                <a:gd name="T6" fmla="*/ 18 w 158"/>
                <a:gd name="T7" fmla="*/ 30 h 30"/>
                <a:gd name="T8" fmla="*/ 158 w 158"/>
                <a:gd name="T9" fmla="*/ 30 h 30"/>
                <a:gd name="T10" fmla="*/ 138 w 158"/>
                <a:gd name="T1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30">
                  <a:moveTo>
                    <a:pt x="138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3" y="18"/>
                  </a:cubicBezTo>
                  <a:cubicBezTo>
                    <a:pt x="4" y="25"/>
                    <a:pt x="11" y="30"/>
                    <a:pt x="1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2" y="19"/>
                    <a:pt x="146" y="9"/>
                    <a:pt x="138" y="0"/>
                  </a:cubicBezTo>
                  <a:close/>
                </a:path>
              </a:pathLst>
            </a:custGeom>
            <a:solidFill>
              <a:srgbClr val="668B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7" name="Freeform 36"/>
            <p:cNvSpPr>
              <a:spLocks/>
            </p:cNvSpPr>
            <p:nvPr userDrawn="1"/>
          </p:nvSpPr>
          <p:spPr bwMode="auto">
            <a:xfrm>
              <a:off x="6605588" y="-733425"/>
              <a:ext cx="44450" cy="334963"/>
            </a:xfrm>
            <a:custGeom>
              <a:avLst/>
              <a:gdLst>
                <a:gd name="T0" fmla="*/ 28 w 28"/>
                <a:gd name="T1" fmla="*/ 211 h 211"/>
                <a:gd name="T2" fmla="*/ 0 w 28"/>
                <a:gd name="T3" fmla="*/ 211 h 211"/>
                <a:gd name="T4" fmla="*/ 0 w 28"/>
                <a:gd name="T5" fmla="*/ 0 h 211"/>
                <a:gd name="T6" fmla="*/ 28 w 28"/>
                <a:gd name="T7" fmla="*/ 0 h 211"/>
                <a:gd name="T8" fmla="*/ 28 w 28"/>
                <a:gd name="T9" fmla="*/ 211 h 211"/>
                <a:gd name="T10" fmla="*/ 28 w 28"/>
                <a:gd name="T11" fmla="*/ 211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211">
                  <a:moveTo>
                    <a:pt x="28" y="211"/>
                  </a:moveTo>
                  <a:lnTo>
                    <a:pt x="0" y="211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211"/>
                  </a:lnTo>
                  <a:lnTo>
                    <a:pt x="28" y="211"/>
                  </a:ln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" name="Freeform 37"/>
            <p:cNvSpPr>
              <a:spLocks/>
            </p:cNvSpPr>
            <p:nvPr userDrawn="1"/>
          </p:nvSpPr>
          <p:spPr bwMode="auto">
            <a:xfrm>
              <a:off x="6729413" y="-733425"/>
              <a:ext cx="344488" cy="334963"/>
            </a:xfrm>
            <a:custGeom>
              <a:avLst/>
              <a:gdLst>
                <a:gd name="T0" fmla="*/ 108 w 217"/>
                <a:gd name="T1" fmla="*/ 164 h 211"/>
                <a:gd name="T2" fmla="*/ 108 w 217"/>
                <a:gd name="T3" fmla="*/ 164 h 211"/>
                <a:gd name="T4" fmla="*/ 172 w 217"/>
                <a:gd name="T5" fmla="*/ 0 h 211"/>
                <a:gd name="T6" fmla="*/ 217 w 217"/>
                <a:gd name="T7" fmla="*/ 0 h 211"/>
                <a:gd name="T8" fmla="*/ 217 w 217"/>
                <a:gd name="T9" fmla="*/ 211 h 211"/>
                <a:gd name="T10" fmla="*/ 189 w 217"/>
                <a:gd name="T11" fmla="*/ 211 h 211"/>
                <a:gd name="T12" fmla="*/ 189 w 217"/>
                <a:gd name="T13" fmla="*/ 36 h 211"/>
                <a:gd name="T14" fmla="*/ 186 w 217"/>
                <a:gd name="T15" fmla="*/ 36 h 211"/>
                <a:gd name="T16" fmla="*/ 118 w 217"/>
                <a:gd name="T17" fmla="*/ 211 h 211"/>
                <a:gd name="T18" fmla="*/ 99 w 217"/>
                <a:gd name="T19" fmla="*/ 211 h 211"/>
                <a:gd name="T20" fmla="*/ 30 w 217"/>
                <a:gd name="T21" fmla="*/ 36 h 211"/>
                <a:gd name="T22" fmla="*/ 28 w 217"/>
                <a:gd name="T23" fmla="*/ 36 h 211"/>
                <a:gd name="T24" fmla="*/ 28 w 217"/>
                <a:gd name="T25" fmla="*/ 211 h 211"/>
                <a:gd name="T26" fmla="*/ 0 w 217"/>
                <a:gd name="T27" fmla="*/ 211 h 211"/>
                <a:gd name="T28" fmla="*/ 0 w 217"/>
                <a:gd name="T29" fmla="*/ 0 h 211"/>
                <a:gd name="T30" fmla="*/ 47 w 217"/>
                <a:gd name="T31" fmla="*/ 0 h 211"/>
                <a:gd name="T32" fmla="*/ 108 w 217"/>
                <a:gd name="T33" fmla="*/ 164 h 211"/>
                <a:gd name="T34" fmla="*/ 108 w 217"/>
                <a:gd name="T35" fmla="*/ 16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7" h="211">
                  <a:moveTo>
                    <a:pt x="108" y="164"/>
                  </a:moveTo>
                  <a:lnTo>
                    <a:pt x="108" y="164"/>
                  </a:lnTo>
                  <a:lnTo>
                    <a:pt x="172" y="0"/>
                  </a:lnTo>
                  <a:lnTo>
                    <a:pt x="217" y="0"/>
                  </a:lnTo>
                  <a:lnTo>
                    <a:pt x="217" y="211"/>
                  </a:lnTo>
                  <a:lnTo>
                    <a:pt x="189" y="211"/>
                  </a:lnTo>
                  <a:lnTo>
                    <a:pt x="189" y="36"/>
                  </a:lnTo>
                  <a:lnTo>
                    <a:pt x="186" y="36"/>
                  </a:lnTo>
                  <a:lnTo>
                    <a:pt x="118" y="211"/>
                  </a:lnTo>
                  <a:lnTo>
                    <a:pt x="99" y="211"/>
                  </a:lnTo>
                  <a:lnTo>
                    <a:pt x="30" y="36"/>
                  </a:lnTo>
                  <a:lnTo>
                    <a:pt x="28" y="36"/>
                  </a:lnTo>
                  <a:lnTo>
                    <a:pt x="28" y="211"/>
                  </a:lnTo>
                  <a:lnTo>
                    <a:pt x="0" y="211"/>
                  </a:lnTo>
                  <a:lnTo>
                    <a:pt x="0" y="0"/>
                  </a:lnTo>
                  <a:lnTo>
                    <a:pt x="47" y="0"/>
                  </a:lnTo>
                  <a:lnTo>
                    <a:pt x="108" y="164"/>
                  </a:lnTo>
                  <a:lnTo>
                    <a:pt x="108" y="164"/>
                  </a:ln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9" name="Freeform 38"/>
            <p:cNvSpPr>
              <a:spLocks/>
            </p:cNvSpPr>
            <p:nvPr userDrawn="1"/>
          </p:nvSpPr>
          <p:spPr bwMode="auto">
            <a:xfrm>
              <a:off x="7131051" y="-741363"/>
              <a:ext cx="225425" cy="350838"/>
            </a:xfrm>
            <a:custGeom>
              <a:avLst/>
              <a:gdLst>
                <a:gd name="T0" fmla="*/ 50 w 60"/>
                <a:gd name="T1" fmla="*/ 19 h 93"/>
                <a:gd name="T2" fmla="*/ 43 w 60"/>
                <a:gd name="T3" fmla="*/ 13 h 93"/>
                <a:gd name="T4" fmla="*/ 33 w 60"/>
                <a:gd name="T5" fmla="*/ 10 h 93"/>
                <a:gd name="T6" fmla="*/ 27 w 60"/>
                <a:gd name="T7" fmla="*/ 11 h 93"/>
                <a:gd name="T8" fmla="*/ 21 w 60"/>
                <a:gd name="T9" fmla="*/ 14 h 93"/>
                <a:gd name="T10" fmla="*/ 17 w 60"/>
                <a:gd name="T11" fmla="*/ 18 h 93"/>
                <a:gd name="T12" fmla="*/ 16 w 60"/>
                <a:gd name="T13" fmla="*/ 25 h 93"/>
                <a:gd name="T14" fmla="*/ 17 w 60"/>
                <a:gd name="T15" fmla="*/ 31 h 93"/>
                <a:gd name="T16" fmla="*/ 21 w 60"/>
                <a:gd name="T17" fmla="*/ 35 h 93"/>
                <a:gd name="T18" fmla="*/ 27 w 60"/>
                <a:gd name="T19" fmla="*/ 38 h 93"/>
                <a:gd name="T20" fmla="*/ 34 w 60"/>
                <a:gd name="T21" fmla="*/ 40 h 93"/>
                <a:gd name="T22" fmla="*/ 43 w 60"/>
                <a:gd name="T23" fmla="*/ 44 h 93"/>
                <a:gd name="T24" fmla="*/ 51 w 60"/>
                <a:gd name="T25" fmla="*/ 48 h 93"/>
                <a:gd name="T26" fmla="*/ 58 w 60"/>
                <a:gd name="T27" fmla="*/ 55 h 93"/>
                <a:gd name="T28" fmla="*/ 60 w 60"/>
                <a:gd name="T29" fmla="*/ 66 h 93"/>
                <a:gd name="T30" fmla="*/ 57 w 60"/>
                <a:gd name="T31" fmla="*/ 78 h 93"/>
                <a:gd name="T32" fmla="*/ 50 w 60"/>
                <a:gd name="T33" fmla="*/ 87 h 93"/>
                <a:gd name="T34" fmla="*/ 41 w 60"/>
                <a:gd name="T35" fmla="*/ 92 h 93"/>
                <a:gd name="T36" fmla="*/ 29 w 60"/>
                <a:gd name="T37" fmla="*/ 93 h 93"/>
                <a:gd name="T38" fmla="*/ 13 w 60"/>
                <a:gd name="T39" fmla="*/ 90 h 93"/>
                <a:gd name="T40" fmla="*/ 0 w 60"/>
                <a:gd name="T41" fmla="*/ 80 h 93"/>
                <a:gd name="T42" fmla="*/ 10 w 60"/>
                <a:gd name="T43" fmla="*/ 72 h 93"/>
                <a:gd name="T44" fmla="*/ 18 w 60"/>
                <a:gd name="T45" fmla="*/ 80 h 93"/>
                <a:gd name="T46" fmla="*/ 29 w 60"/>
                <a:gd name="T47" fmla="*/ 83 h 93"/>
                <a:gd name="T48" fmla="*/ 36 w 60"/>
                <a:gd name="T49" fmla="*/ 82 h 93"/>
                <a:gd name="T50" fmla="*/ 41 w 60"/>
                <a:gd name="T51" fmla="*/ 79 h 93"/>
                <a:gd name="T52" fmla="*/ 46 w 60"/>
                <a:gd name="T53" fmla="*/ 74 h 93"/>
                <a:gd name="T54" fmla="*/ 47 w 60"/>
                <a:gd name="T55" fmla="*/ 68 h 93"/>
                <a:gd name="T56" fmla="*/ 46 w 60"/>
                <a:gd name="T57" fmla="*/ 61 h 93"/>
                <a:gd name="T58" fmla="*/ 41 w 60"/>
                <a:gd name="T59" fmla="*/ 56 h 93"/>
                <a:gd name="T60" fmla="*/ 34 w 60"/>
                <a:gd name="T61" fmla="*/ 53 h 93"/>
                <a:gd name="T62" fmla="*/ 26 w 60"/>
                <a:gd name="T63" fmla="*/ 50 h 93"/>
                <a:gd name="T64" fmla="*/ 18 w 60"/>
                <a:gd name="T65" fmla="*/ 47 h 93"/>
                <a:gd name="T66" fmla="*/ 10 w 60"/>
                <a:gd name="T67" fmla="*/ 43 h 93"/>
                <a:gd name="T68" fmla="*/ 5 w 60"/>
                <a:gd name="T69" fmla="*/ 36 h 93"/>
                <a:gd name="T70" fmla="*/ 3 w 60"/>
                <a:gd name="T71" fmla="*/ 25 h 93"/>
                <a:gd name="T72" fmla="*/ 6 w 60"/>
                <a:gd name="T73" fmla="*/ 14 h 93"/>
                <a:gd name="T74" fmla="*/ 13 w 60"/>
                <a:gd name="T75" fmla="*/ 6 h 93"/>
                <a:gd name="T76" fmla="*/ 23 w 60"/>
                <a:gd name="T77" fmla="*/ 1 h 93"/>
                <a:gd name="T78" fmla="*/ 34 w 60"/>
                <a:gd name="T79" fmla="*/ 0 h 93"/>
                <a:gd name="T80" fmla="*/ 48 w 60"/>
                <a:gd name="T81" fmla="*/ 3 h 93"/>
                <a:gd name="T82" fmla="*/ 59 w 60"/>
                <a:gd name="T83" fmla="*/ 10 h 93"/>
                <a:gd name="T84" fmla="*/ 50 w 60"/>
                <a:gd name="T85" fmla="*/ 19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0" h="93">
                  <a:moveTo>
                    <a:pt x="50" y="19"/>
                  </a:moveTo>
                  <a:cubicBezTo>
                    <a:pt x="48" y="16"/>
                    <a:pt x="46" y="14"/>
                    <a:pt x="43" y="13"/>
                  </a:cubicBezTo>
                  <a:cubicBezTo>
                    <a:pt x="40" y="11"/>
                    <a:pt x="37" y="10"/>
                    <a:pt x="33" y="10"/>
                  </a:cubicBezTo>
                  <a:cubicBezTo>
                    <a:pt x="31" y="10"/>
                    <a:pt x="29" y="11"/>
                    <a:pt x="27" y="11"/>
                  </a:cubicBezTo>
                  <a:cubicBezTo>
                    <a:pt x="25" y="12"/>
                    <a:pt x="23" y="13"/>
                    <a:pt x="21" y="14"/>
                  </a:cubicBezTo>
                  <a:cubicBezTo>
                    <a:pt x="20" y="15"/>
                    <a:pt x="18" y="17"/>
                    <a:pt x="17" y="18"/>
                  </a:cubicBezTo>
                  <a:cubicBezTo>
                    <a:pt x="16" y="20"/>
                    <a:pt x="16" y="22"/>
                    <a:pt x="16" y="25"/>
                  </a:cubicBezTo>
                  <a:cubicBezTo>
                    <a:pt x="16" y="27"/>
                    <a:pt x="16" y="29"/>
                    <a:pt x="17" y="31"/>
                  </a:cubicBezTo>
                  <a:cubicBezTo>
                    <a:pt x="18" y="33"/>
                    <a:pt x="19" y="34"/>
                    <a:pt x="21" y="35"/>
                  </a:cubicBezTo>
                  <a:cubicBezTo>
                    <a:pt x="23" y="36"/>
                    <a:pt x="24" y="37"/>
                    <a:pt x="27" y="38"/>
                  </a:cubicBezTo>
                  <a:cubicBezTo>
                    <a:pt x="29" y="39"/>
                    <a:pt x="31" y="40"/>
                    <a:pt x="34" y="40"/>
                  </a:cubicBezTo>
                  <a:cubicBezTo>
                    <a:pt x="37" y="41"/>
                    <a:pt x="40" y="42"/>
                    <a:pt x="43" y="44"/>
                  </a:cubicBezTo>
                  <a:cubicBezTo>
                    <a:pt x="46" y="45"/>
                    <a:pt x="49" y="46"/>
                    <a:pt x="51" y="48"/>
                  </a:cubicBezTo>
                  <a:cubicBezTo>
                    <a:pt x="54" y="50"/>
                    <a:pt x="56" y="53"/>
                    <a:pt x="58" y="55"/>
                  </a:cubicBezTo>
                  <a:cubicBezTo>
                    <a:pt x="59" y="58"/>
                    <a:pt x="60" y="62"/>
                    <a:pt x="60" y="66"/>
                  </a:cubicBezTo>
                  <a:cubicBezTo>
                    <a:pt x="60" y="71"/>
                    <a:pt x="59" y="75"/>
                    <a:pt x="57" y="78"/>
                  </a:cubicBezTo>
                  <a:cubicBezTo>
                    <a:pt x="56" y="82"/>
                    <a:pt x="53" y="85"/>
                    <a:pt x="50" y="87"/>
                  </a:cubicBezTo>
                  <a:cubicBezTo>
                    <a:pt x="48" y="89"/>
                    <a:pt x="44" y="91"/>
                    <a:pt x="41" y="92"/>
                  </a:cubicBezTo>
                  <a:cubicBezTo>
                    <a:pt x="37" y="93"/>
                    <a:pt x="33" y="93"/>
                    <a:pt x="29" y="93"/>
                  </a:cubicBezTo>
                  <a:cubicBezTo>
                    <a:pt x="24" y="93"/>
                    <a:pt x="18" y="92"/>
                    <a:pt x="13" y="90"/>
                  </a:cubicBezTo>
                  <a:cubicBezTo>
                    <a:pt x="8" y="88"/>
                    <a:pt x="3" y="85"/>
                    <a:pt x="0" y="80"/>
                  </a:cubicBezTo>
                  <a:cubicBezTo>
                    <a:pt x="10" y="72"/>
                    <a:pt x="10" y="72"/>
                    <a:pt x="10" y="72"/>
                  </a:cubicBezTo>
                  <a:cubicBezTo>
                    <a:pt x="12" y="75"/>
                    <a:pt x="14" y="78"/>
                    <a:pt x="18" y="80"/>
                  </a:cubicBezTo>
                  <a:cubicBezTo>
                    <a:pt x="21" y="82"/>
                    <a:pt x="25" y="83"/>
                    <a:pt x="29" y="83"/>
                  </a:cubicBezTo>
                  <a:cubicBezTo>
                    <a:pt x="31" y="83"/>
                    <a:pt x="34" y="82"/>
                    <a:pt x="36" y="82"/>
                  </a:cubicBezTo>
                  <a:cubicBezTo>
                    <a:pt x="38" y="81"/>
                    <a:pt x="40" y="80"/>
                    <a:pt x="41" y="79"/>
                  </a:cubicBezTo>
                  <a:cubicBezTo>
                    <a:pt x="43" y="78"/>
                    <a:pt x="45" y="76"/>
                    <a:pt x="46" y="74"/>
                  </a:cubicBezTo>
                  <a:cubicBezTo>
                    <a:pt x="47" y="72"/>
                    <a:pt x="47" y="70"/>
                    <a:pt x="47" y="68"/>
                  </a:cubicBezTo>
                  <a:cubicBezTo>
                    <a:pt x="47" y="65"/>
                    <a:pt x="47" y="63"/>
                    <a:pt x="46" y="61"/>
                  </a:cubicBezTo>
                  <a:cubicBezTo>
                    <a:pt x="44" y="59"/>
                    <a:pt x="43" y="57"/>
                    <a:pt x="41" y="56"/>
                  </a:cubicBezTo>
                  <a:cubicBezTo>
                    <a:pt x="39" y="55"/>
                    <a:pt x="37" y="54"/>
                    <a:pt x="34" y="53"/>
                  </a:cubicBezTo>
                  <a:cubicBezTo>
                    <a:pt x="32" y="52"/>
                    <a:pt x="29" y="51"/>
                    <a:pt x="26" y="50"/>
                  </a:cubicBezTo>
                  <a:cubicBezTo>
                    <a:pt x="23" y="49"/>
                    <a:pt x="20" y="48"/>
                    <a:pt x="18" y="47"/>
                  </a:cubicBezTo>
                  <a:cubicBezTo>
                    <a:pt x="15" y="46"/>
                    <a:pt x="13" y="44"/>
                    <a:pt x="10" y="43"/>
                  </a:cubicBezTo>
                  <a:cubicBezTo>
                    <a:pt x="8" y="41"/>
                    <a:pt x="6" y="38"/>
                    <a:pt x="5" y="36"/>
                  </a:cubicBezTo>
                  <a:cubicBezTo>
                    <a:pt x="4" y="33"/>
                    <a:pt x="3" y="29"/>
                    <a:pt x="3" y="25"/>
                  </a:cubicBezTo>
                  <a:cubicBezTo>
                    <a:pt x="3" y="21"/>
                    <a:pt x="4" y="17"/>
                    <a:pt x="6" y="14"/>
                  </a:cubicBezTo>
                  <a:cubicBezTo>
                    <a:pt x="8" y="11"/>
                    <a:pt x="10" y="8"/>
                    <a:pt x="13" y="6"/>
                  </a:cubicBezTo>
                  <a:cubicBezTo>
                    <a:pt x="16" y="4"/>
                    <a:pt x="19" y="2"/>
                    <a:pt x="23" y="1"/>
                  </a:cubicBezTo>
                  <a:cubicBezTo>
                    <a:pt x="26" y="0"/>
                    <a:pt x="30" y="0"/>
                    <a:pt x="34" y="0"/>
                  </a:cubicBezTo>
                  <a:cubicBezTo>
                    <a:pt x="39" y="0"/>
                    <a:pt x="44" y="1"/>
                    <a:pt x="48" y="3"/>
                  </a:cubicBezTo>
                  <a:cubicBezTo>
                    <a:pt x="53" y="5"/>
                    <a:pt x="56" y="7"/>
                    <a:pt x="59" y="10"/>
                  </a:cubicBezTo>
                  <a:cubicBezTo>
                    <a:pt x="50" y="19"/>
                    <a:pt x="50" y="19"/>
                    <a:pt x="50" y="19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0" name="Freeform 39"/>
            <p:cNvSpPr>
              <a:spLocks/>
            </p:cNvSpPr>
            <p:nvPr userDrawn="1"/>
          </p:nvSpPr>
          <p:spPr bwMode="auto">
            <a:xfrm>
              <a:off x="7535863" y="-733425"/>
              <a:ext cx="263525" cy="334963"/>
            </a:xfrm>
            <a:custGeom>
              <a:avLst/>
              <a:gdLst>
                <a:gd name="T0" fmla="*/ 0 w 166"/>
                <a:gd name="T1" fmla="*/ 0 h 211"/>
                <a:gd name="T2" fmla="*/ 29 w 166"/>
                <a:gd name="T3" fmla="*/ 0 h 211"/>
                <a:gd name="T4" fmla="*/ 29 w 166"/>
                <a:gd name="T5" fmla="*/ 88 h 211"/>
                <a:gd name="T6" fmla="*/ 135 w 166"/>
                <a:gd name="T7" fmla="*/ 88 h 211"/>
                <a:gd name="T8" fmla="*/ 135 w 166"/>
                <a:gd name="T9" fmla="*/ 0 h 211"/>
                <a:gd name="T10" fmla="*/ 166 w 166"/>
                <a:gd name="T11" fmla="*/ 0 h 211"/>
                <a:gd name="T12" fmla="*/ 166 w 166"/>
                <a:gd name="T13" fmla="*/ 211 h 211"/>
                <a:gd name="T14" fmla="*/ 135 w 166"/>
                <a:gd name="T15" fmla="*/ 211 h 211"/>
                <a:gd name="T16" fmla="*/ 135 w 166"/>
                <a:gd name="T17" fmla="*/ 114 h 211"/>
                <a:gd name="T18" fmla="*/ 29 w 166"/>
                <a:gd name="T19" fmla="*/ 114 h 211"/>
                <a:gd name="T20" fmla="*/ 29 w 166"/>
                <a:gd name="T21" fmla="*/ 211 h 211"/>
                <a:gd name="T22" fmla="*/ 0 w 166"/>
                <a:gd name="T23" fmla="*/ 211 h 211"/>
                <a:gd name="T24" fmla="*/ 0 w 166"/>
                <a:gd name="T25" fmla="*/ 0 h 211"/>
                <a:gd name="T26" fmla="*/ 0 w 166"/>
                <a:gd name="T27" fmla="*/ 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6" h="211">
                  <a:moveTo>
                    <a:pt x="0" y="0"/>
                  </a:moveTo>
                  <a:lnTo>
                    <a:pt x="29" y="0"/>
                  </a:lnTo>
                  <a:lnTo>
                    <a:pt x="29" y="88"/>
                  </a:lnTo>
                  <a:lnTo>
                    <a:pt x="135" y="88"/>
                  </a:lnTo>
                  <a:lnTo>
                    <a:pt x="135" y="0"/>
                  </a:lnTo>
                  <a:lnTo>
                    <a:pt x="166" y="0"/>
                  </a:lnTo>
                  <a:lnTo>
                    <a:pt x="166" y="211"/>
                  </a:lnTo>
                  <a:lnTo>
                    <a:pt x="135" y="211"/>
                  </a:lnTo>
                  <a:lnTo>
                    <a:pt x="135" y="114"/>
                  </a:lnTo>
                  <a:lnTo>
                    <a:pt x="29" y="114"/>
                  </a:lnTo>
                  <a:lnTo>
                    <a:pt x="29" y="211"/>
                  </a:lnTo>
                  <a:lnTo>
                    <a:pt x="0" y="2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1" name="Freeform 40"/>
            <p:cNvSpPr>
              <a:spLocks noEditPoints="1"/>
            </p:cNvSpPr>
            <p:nvPr userDrawn="1"/>
          </p:nvSpPr>
          <p:spPr bwMode="auto">
            <a:xfrm>
              <a:off x="7840663" y="-627063"/>
              <a:ext cx="225425" cy="236538"/>
            </a:xfrm>
            <a:custGeom>
              <a:avLst/>
              <a:gdLst>
                <a:gd name="T0" fmla="*/ 48 w 60"/>
                <a:gd name="T1" fmla="*/ 26 h 63"/>
                <a:gd name="T2" fmla="*/ 46 w 60"/>
                <a:gd name="T3" fmla="*/ 19 h 63"/>
                <a:gd name="T4" fmla="*/ 43 w 60"/>
                <a:gd name="T5" fmla="*/ 14 h 63"/>
                <a:gd name="T6" fmla="*/ 38 w 60"/>
                <a:gd name="T7" fmla="*/ 11 h 63"/>
                <a:gd name="T8" fmla="*/ 31 w 60"/>
                <a:gd name="T9" fmla="*/ 9 h 63"/>
                <a:gd name="T10" fmla="*/ 24 w 60"/>
                <a:gd name="T11" fmla="*/ 11 h 63"/>
                <a:gd name="T12" fmla="*/ 18 w 60"/>
                <a:gd name="T13" fmla="*/ 14 h 63"/>
                <a:gd name="T14" fmla="*/ 14 w 60"/>
                <a:gd name="T15" fmla="*/ 19 h 63"/>
                <a:gd name="T16" fmla="*/ 12 w 60"/>
                <a:gd name="T17" fmla="*/ 26 h 63"/>
                <a:gd name="T18" fmla="*/ 48 w 60"/>
                <a:gd name="T19" fmla="*/ 26 h 63"/>
                <a:gd name="T20" fmla="*/ 60 w 60"/>
                <a:gd name="T21" fmla="*/ 31 h 63"/>
                <a:gd name="T22" fmla="*/ 60 w 60"/>
                <a:gd name="T23" fmla="*/ 33 h 63"/>
                <a:gd name="T24" fmla="*/ 60 w 60"/>
                <a:gd name="T25" fmla="*/ 35 h 63"/>
                <a:gd name="T26" fmla="*/ 12 w 60"/>
                <a:gd name="T27" fmla="*/ 35 h 63"/>
                <a:gd name="T28" fmla="*/ 14 w 60"/>
                <a:gd name="T29" fmla="*/ 42 h 63"/>
                <a:gd name="T30" fmla="*/ 18 w 60"/>
                <a:gd name="T31" fmla="*/ 48 h 63"/>
                <a:gd name="T32" fmla="*/ 24 w 60"/>
                <a:gd name="T33" fmla="*/ 51 h 63"/>
                <a:gd name="T34" fmla="*/ 32 w 60"/>
                <a:gd name="T35" fmla="*/ 53 h 63"/>
                <a:gd name="T36" fmla="*/ 42 w 60"/>
                <a:gd name="T37" fmla="*/ 50 h 63"/>
                <a:gd name="T38" fmla="*/ 49 w 60"/>
                <a:gd name="T39" fmla="*/ 44 h 63"/>
                <a:gd name="T40" fmla="*/ 57 w 60"/>
                <a:gd name="T41" fmla="*/ 50 h 63"/>
                <a:gd name="T42" fmla="*/ 46 w 60"/>
                <a:gd name="T43" fmla="*/ 60 h 63"/>
                <a:gd name="T44" fmla="*/ 32 w 60"/>
                <a:gd name="T45" fmla="*/ 63 h 63"/>
                <a:gd name="T46" fmla="*/ 19 w 60"/>
                <a:gd name="T47" fmla="*/ 60 h 63"/>
                <a:gd name="T48" fmla="*/ 9 w 60"/>
                <a:gd name="T49" fmla="*/ 54 h 63"/>
                <a:gd name="T50" fmla="*/ 3 w 60"/>
                <a:gd name="T51" fmla="*/ 44 h 63"/>
                <a:gd name="T52" fmla="*/ 0 w 60"/>
                <a:gd name="T53" fmla="*/ 31 h 63"/>
                <a:gd name="T54" fmla="*/ 2 w 60"/>
                <a:gd name="T55" fmla="*/ 19 h 63"/>
                <a:gd name="T56" fmla="*/ 9 w 60"/>
                <a:gd name="T57" fmla="*/ 9 h 63"/>
                <a:gd name="T58" fmla="*/ 19 w 60"/>
                <a:gd name="T59" fmla="*/ 2 h 63"/>
                <a:gd name="T60" fmla="*/ 31 w 60"/>
                <a:gd name="T61" fmla="*/ 0 h 63"/>
                <a:gd name="T62" fmla="*/ 43 w 60"/>
                <a:gd name="T63" fmla="*/ 2 h 63"/>
                <a:gd name="T64" fmla="*/ 52 w 60"/>
                <a:gd name="T65" fmla="*/ 8 h 63"/>
                <a:gd name="T66" fmla="*/ 58 w 60"/>
                <a:gd name="T67" fmla="*/ 18 h 63"/>
                <a:gd name="T68" fmla="*/ 60 w 60"/>
                <a:gd name="T69" fmla="*/ 3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0" h="63">
                  <a:moveTo>
                    <a:pt x="48" y="26"/>
                  </a:moveTo>
                  <a:cubicBezTo>
                    <a:pt x="48" y="24"/>
                    <a:pt x="47" y="22"/>
                    <a:pt x="46" y="19"/>
                  </a:cubicBezTo>
                  <a:cubicBezTo>
                    <a:pt x="46" y="17"/>
                    <a:pt x="45" y="16"/>
                    <a:pt x="43" y="14"/>
                  </a:cubicBezTo>
                  <a:cubicBezTo>
                    <a:pt x="42" y="13"/>
                    <a:pt x="40" y="11"/>
                    <a:pt x="38" y="11"/>
                  </a:cubicBezTo>
                  <a:cubicBezTo>
                    <a:pt x="36" y="10"/>
                    <a:pt x="34" y="9"/>
                    <a:pt x="31" y="9"/>
                  </a:cubicBezTo>
                  <a:cubicBezTo>
                    <a:pt x="28" y="9"/>
                    <a:pt x="26" y="10"/>
                    <a:pt x="24" y="11"/>
                  </a:cubicBezTo>
                  <a:cubicBezTo>
                    <a:pt x="22" y="11"/>
                    <a:pt x="20" y="13"/>
                    <a:pt x="18" y="14"/>
                  </a:cubicBezTo>
                  <a:cubicBezTo>
                    <a:pt x="16" y="16"/>
                    <a:pt x="15" y="17"/>
                    <a:pt x="14" y="19"/>
                  </a:cubicBezTo>
                  <a:cubicBezTo>
                    <a:pt x="13" y="22"/>
                    <a:pt x="12" y="24"/>
                    <a:pt x="12" y="26"/>
                  </a:cubicBezTo>
                  <a:cubicBezTo>
                    <a:pt x="48" y="26"/>
                    <a:pt x="48" y="26"/>
                    <a:pt x="48" y="26"/>
                  </a:cubicBezTo>
                  <a:close/>
                  <a:moveTo>
                    <a:pt x="60" y="31"/>
                  </a:moveTo>
                  <a:cubicBezTo>
                    <a:pt x="60" y="32"/>
                    <a:pt x="60" y="32"/>
                    <a:pt x="60" y="33"/>
                  </a:cubicBezTo>
                  <a:cubicBezTo>
                    <a:pt x="60" y="34"/>
                    <a:pt x="60" y="34"/>
                    <a:pt x="60" y="35"/>
                  </a:cubicBezTo>
                  <a:cubicBezTo>
                    <a:pt x="12" y="35"/>
                    <a:pt x="12" y="35"/>
                    <a:pt x="12" y="35"/>
                  </a:cubicBezTo>
                  <a:cubicBezTo>
                    <a:pt x="12" y="37"/>
                    <a:pt x="13" y="40"/>
                    <a:pt x="14" y="42"/>
                  </a:cubicBezTo>
                  <a:cubicBezTo>
                    <a:pt x="15" y="44"/>
                    <a:pt x="16" y="46"/>
                    <a:pt x="18" y="48"/>
                  </a:cubicBezTo>
                  <a:cubicBezTo>
                    <a:pt x="20" y="49"/>
                    <a:pt x="22" y="51"/>
                    <a:pt x="24" y="51"/>
                  </a:cubicBezTo>
                  <a:cubicBezTo>
                    <a:pt x="26" y="52"/>
                    <a:pt x="29" y="53"/>
                    <a:pt x="32" y="53"/>
                  </a:cubicBezTo>
                  <a:cubicBezTo>
                    <a:pt x="36" y="53"/>
                    <a:pt x="39" y="52"/>
                    <a:pt x="42" y="50"/>
                  </a:cubicBezTo>
                  <a:cubicBezTo>
                    <a:pt x="45" y="48"/>
                    <a:pt x="47" y="46"/>
                    <a:pt x="49" y="44"/>
                  </a:cubicBezTo>
                  <a:cubicBezTo>
                    <a:pt x="57" y="50"/>
                    <a:pt x="57" y="50"/>
                    <a:pt x="57" y="50"/>
                  </a:cubicBezTo>
                  <a:cubicBezTo>
                    <a:pt x="54" y="55"/>
                    <a:pt x="50" y="58"/>
                    <a:pt x="46" y="60"/>
                  </a:cubicBezTo>
                  <a:cubicBezTo>
                    <a:pt x="42" y="62"/>
                    <a:pt x="37" y="63"/>
                    <a:pt x="32" y="63"/>
                  </a:cubicBezTo>
                  <a:cubicBezTo>
                    <a:pt x="27" y="63"/>
                    <a:pt x="23" y="62"/>
                    <a:pt x="19" y="60"/>
                  </a:cubicBezTo>
                  <a:cubicBezTo>
                    <a:pt x="15" y="59"/>
                    <a:pt x="12" y="57"/>
                    <a:pt x="9" y="54"/>
                  </a:cubicBezTo>
                  <a:cubicBezTo>
                    <a:pt x="6" y="51"/>
                    <a:pt x="4" y="48"/>
                    <a:pt x="3" y="44"/>
                  </a:cubicBezTo>
                  <a:cubicBezTo>
                    <a:pt x="1" y="40"/>
                    <a:pt x="0" y="36"/>
                    <a:pt x="0" y="31"/>
                  </a:cubicBezTo>
                  <a:cubicBezTo>
                    <a:pt x="0" y="27"/>
                    <a:pt x="1" y="23"/>
                    <a:pt x="2" y="19"/>
                  </a:cubicBezTo>
                  <a:cubicBezTo>
                    <a:pt x="4" y="15"/>
                    <a:pt x="6" y="12"/>
                    <a:pt x="9" y="9"/>
                  </a:cubicBezTo>
                  <a:cubicBezTo>
                    <a:pt x="12" y="6"/>
                    <a:pt x="15" y="4"/>
                    <a:pt x="19" y="2"/>
                  </a:cubicBezTo>
                  <a:cubicBezTo>
                    <a:pt x="23" y="1"/>
                    <a:pt x="27" y="0"/>
                    <a:pt x="31" y="0"/>
                  </a:cubicBezTo>
                  <a:cubicBezTo>
                    <a:pt x="35" y="0"/>
                    <a:pt x="39" y="1"/>
                    <a:pt x="43" y="2"/>
                  </a:cubicBezTo>
                  <a:cubicBezTo>
                    <a:pt x="46" y="4"/>
                    <a:pt x="49" y="6"/>
                    <a:pt x="52" y="8"/>
                  </a:cubicBezTo>
                  <a:cubicBezTo>
                    <a:pt x="54" y="11"/>
                    <a:pt x="56" y="14"/>
                    <a:pt x="58" y="18"/>
                  </a:cubicBezTo>
                  <a:cubicBezTo>
                    <a:pt x="59" y="22"/>
                    <a:pt x="60" y="26"/>
                    <a:pt x="60" y="31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2" name="Freeform 41"/>
            <p:cNvSpPr>
              <a:spLocks noEditPoints="1"/>
            </p:cNvSpPr>
            <p:nvPr userDrawn="1"/>
          </p:nvSpPr>
          <p:spPr bwMode="auto">
            <a:xfrm>
              <a:off x="8102601" y="-627063"/>
              <a:ext cx="203200" cy="236538"/>
            </a:xfrm>
            <a:custGeom>
              <a:avLst/>
              <a:gdLst>
                <a:gd name="T0" fmla="*/ 39 w 54"/>
                <a:gd name="T1" fmla="*/ 33 h 63"/>
                <a:gd name="T2" fmla="*/ 30 w 54"/>
                <a:gd name="T3" fmla="*/ 33 h 63"/>
                <a:gd name="T4" fmla="*/ 21 w 54"/>
                <a:gd name="T5" fmla="*/ 35 h 63"/>
                <a:gd name="T6" fmla="*/ 15 w 54"/>
                <a:gd name="T7" fmla="*/ 38 h 63"/>
                <a:gd name="T8" fmla="*/ 12 w 54"/>
                <a:gd name="T9" fmla="*/ 44 h 63"/>
                <a:gd name="T10" fmla="*/ 14 w 54"/>
                <a:gd name="T11" fmla="*/ 48 h 63"/>
                <a:gd name="T12" fmla="*/ 16 w 54"/>
                <a:gd name="T13" fmla="*/ 51 h 63"/>
                <a:gd name="T14" fmla="*/ 20 w 54"/>
                <a:gd name="T15" fmla="*/ 53 h 63"/>
                <a:gd name="T16" fmla="*/ 25 w 54"/>
                <a:gd name="T17" fmla="*/ 53 h 63"/>
                <a:gd name="T18" fmla="*/ 37 w 54"/>
                <a:gd name="T19" fmla="*/ 48 h 63"/>
                <a:gd name="T20" fmla="*/ 42 w 54"/>
                <a:gd name="T21" fmla="*/ 36 h 63"/>
                <a:gd name="T22" fmla="*/ 42 w 54"/>
                <a:gd name="T23" fmla="*/ 33 h 63"/>
                <a:gd name="T24" fmla="*/ 39 w 54"/>
                <a:gd name="T25" fmla="*/ 33 h 63"/>
                <a:gd name="T26" fmla="*/ 42 w 54"/>
                <a:gd name="T27" fmla="*/ 23 h 63"/>
                <a:gd name="T28" fmla="*/ 38 w 54"/>
                <a:gd name="T29" fmla="*/ 13 h 63"/>
                <a:gd name="T30" fmla="*/ 27 w 54"/>
                <a:gd name="T31" fmla="*/ 10 h 63"/>
                <a:gd name="T32" fmla="*/ 18 w 54"/>
                <a:gd name="T33" fmla="*/ 11 h 63"/>
                <a:gd name="T34" fmla="*/ 10 w 54"/>
                <a:gd name="T35" fmla="*/ 16 h 63"/>
                <a:gd name="T36" fmla="*/ 4 w 54"/>
                <a:gd name="T37" fmla="*/ 9 h 63"/>
                <a:gd name="T38" fmla="*/ 15 w 54"/>
                <a:gd name="T39" fmla="*/ 2 h 63"/>
                <a:gd name="T40" fmla="*/ 28 w 54"/>
                <a:gd name="T41" fmla="*/ 0 h 63"/>
                <a:gd name="T42" fmla="*/ 39 w 54"/>
                <a:gd name="T43" fmla="*/ 2 h 63"/>
                <a:gd name="T44" fmla="*/ 47 w 54"/>
                <a:gd name="T45" fmla="*/ 7 h 63"/>
                <a:gd name="T46" fmla="*/ 52 w 54"/>
                <a:gd name="T47" fmla="*/ 14 h 63"/>
                <a:gd name="T48" fmla="*/ 53 w 54"/>
                <a:gd name="T49" fmla="*/ 23 h 63"/>
                <a:gd name="T50" fmla="*/ 53 w 54"/>
                <a:gd name="T51" fmla="*/ 49 h 63"/>
                <a:gd name="T52" fmla="*/ 53 w 54"/>
                <a:gd name="T53" fmla="*/ 56 h 63"/>
                <a:gd name="T54" fmla="*/ 54 w 54"/>
                <a:gd name="T55" fmla="*/ 61 h 63"/>
                <a:gd name="T56" fmla="*/ 43 w 54"/>
                <a:gd name="T57" fmla="*/ 61 h 63"/>
                <a:gd name="T58" fmla="*/ 42 w 54"/>
                <a:gd name="T59" fmla="*/ 53 h 63"/>
                <a:gd name="T60" fmla="*/ 42 w 54"/>
                <a:gd name="T61" fmla="*/ 53 h 63"/>
                <a:gd name="T62" fmla="*/ 34 w 54"/>
                <a:gd name="T63" fmla="*/ 60 h 63"/>
                <a:gd name="T64" fmla="*/ 22 w 54"/>
                <a:gd name="T65" fmla="*/ 63 h 63"/>
                <a:gd name="T66" fmla="*/ 15 w 54"/>
                <a:gd name="T67" fmla="*/ 62 h 63"/>
                <a:gd name="T68" fmla="*/ 8 w 54"/>
                <a:gd name="T69" fmla="*/ 59 h 63"/>
                <a:gd name="T70" fmla="*/ 3 w 54"/>
                <a:gd name="T71" fmla="*/ 53 h 63"/>
                <a:gd name="T72" fmla="*/ 0 w 54"/>
                <a:gd name="T73" fmla="*/ 44 h 63"/>
                <a:gd name="T74" fmla="*/ 4 w 54"/>
                <a:gd name="T75" fmla="*/ 34 h 63"/>
                <a:gd name="T76" fmla="*/ 14 w 54"/>
                <a:gd name="T77" fmla="*/ 28 h 63"/>
                <a:gd name="T78" fmla="*/ 27 w 54"/>
                <a:gd name="T79" fmla="*/ 25 h 63"/>
                <a:gd name="T80" fmla="*/ 42 w 54"/>
                <a:gd name="T81" fmla="*/ 24 h 63"/>
                <a:gd name="T82" fmla="*/ 42 w 54"/>
                <a:gd name="T83" fmla="*/ 2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4" h="63">
                  <a:moveTo>
                    <a:pt x="39" y="33"/>
                  </a:moveTo>
                  <a:cubicBezTo>
                    <a:pt x="36" y="33"/>
                    <a:pt x="33" y="33"/>
                    <a:pt x="30" y="33"/>
                  </a:cubicBezTo>
                  <a:cubicBezTo>
                    <a:pt x="27" y="33"/>
                    <a:pt x="24" y="34"/>
                    <a:pt x="21" y="35"/>
                  </a:cubicBezTo>
                  <a:cubicBezTo>
                    <a:pt x="19" y="35"/>
                    <a:pt x="17" y="37"/>
                    <a:pt x="15" y="38"/>
                  </a:cubicBezTo>
                  <a:cubicBezTo>
                    <a:pt x="13" y="40"/>
                    <a:pt x="12" y="42"/>
                    <a:pt x="12" y="44"/>
                  </a:cubicBezTo>
                  <a:cubicBezTo>
                    <a:pt x="12" y="46"/>
                    <a:pt x="13" y="47"/>
                    <a:pt x="14" y="48"/>
                  </a:cubicBezTo>
                  <a:cubicBezTo>
                    <a:pt x="14" y="50"/>
                    <a:pt x="15" y="51"/>
                    <a:pt x="16" y="51"/>
                  </a:cubicBezTo>
                  <a:cubicBezTo>
                    <a:pt x="18" y="52"/>
                    <a:pt x="19" y="53"/>
                    <a:pt x="20" y="53"/>
                  </a:cubicBezTo>
                  <a:cubicBezTo>
                    <a:pt x="22" y="53"/>
                    <a:pt x="23" y="53"/>
                    <a:pt x="25" y="53"/>
                  </a:cubicBezTo>
                  <a:cubicBezTo>
                    <a:pt x="30" y="53"/>
                    <a:pt x="34" y="52"/>
                    <a:pt x="37" y="48"/>
                  </a:cubicBezTo>
                  <a:cubicBezTo>
                    <a:pt x="40" y="45"/>
                    <a:pt x="42" y="41"/>
                    <a:pt x="42" y="36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39" y="33"/>
                    <a:pt x="39" y="33"/>
                    <a:pt x="39" y="33"/>
                  </a:cubicBezTo>
                  <a:close/>
                  <a:moveTo>
                    <a:pt x="42" y="23"/>
                  </a:moveTo>
                  <a:cubicBezTo>
                    <a:pt x="42" y="18"/>
                    <a:pt x="41" y="15"/>
                    <a:pt x="38" y="13"/>
                  </a:cubicBezTo>
                  <a:cubicBezTo>
                    <a:pt x="35" y="11"/>
                    <a:pt x="32" y="10"/>
                    <a:pt x="27" y="10"/>
                  </a:cubicBezTo>
                  <a:cubicBezTo>
                    <a:pt x="24" y="10"/>
                    <a:pt x="21" y="10"/>
                    <a:pt x="18" y="11"/>
                  </a:cubicBezTo>
                  <a:cubicBezTo>
                    <a:pt x="15" y="13"/>
                    <a:pt x="12" y="14"/>
                    <a:pt x="10" y="16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7" y="6"/>
                    <a:pt x="10" y="4"/>
                    <a:pt x="15" y="2"/>
                  </a:cubicBezTo>
                  <a:cubicBezTo>
                    <a:pt x="19" y="1"/>
                    <a:pt x="23" y="0"/>
                    <a:pt x="28" y="0"/>
                  </a:cubicBezTo>
                  <a:cubicBezTo>
                    <a:pt x="33" y="0"/>
                    <a:pt x="36" y="1"/>
                    <a:pt x="39" y="2"/>
                  </a:cubicBezTo>
                  <a:cubicBezTo>
                    <a:pt x="43" y="3"/>
                    <a:pt x="45" y="5"/>
                    <a:pt x="47" y="7"/>
                  </a:cubicBezTo>
                  <a:cubicBezTo>
                    <a:pt x="49" y="9"/>
                    <a:pt x="51" y="11"/>
                    <a:pt x="52" y="14"/>
                  </a:cubicBezTo>
                  <a:cubicBezTo>
                    <a:pt x="53" y="17"/>
                    <a:pt x="53" y="20"/>
                    <a:pt x="53" y="23"/>
                  </a:cubicBezTo>
                  <a:cubicBezTo>
                    <a:pt x="53" y="49"/>
                    <a:pt x="53" y="49"/>
                    <a:pt x="53" y="49"/>
                  </a:cubicBezTo>
                  <a:cubicBezTo>
                    <a:pt x="53" y="51"/>
                    <a:pt x="53" y="53"/>
                    <a:pt x="53" y="56"/>
                  </a:cubicBezTo>
                  <a:cubicBezTo>
                    <a:pt x="53" y="58"/>
                    <a:pt x="54" y="60"/>
                    <a:pt x="54" y="61"/>
                  </a:cubicBezTo>
                  <a:cubicBezTo>
                    <a:pt x="43" y="61"/>
                    <a:pt x="43" y="61"/>
                    <a:pt x="43" y="61"/>
                  </a:cubicBezTo>
                  <a:cubicBezTo>
                    <a:pt x="43" y="58"/>
                    <a:pt x="42" y="55"/>
                    <a:pt x="42" y="53"/>
                  </a:cubicBezTo>
                  <a:cubicBezTo>
                    <a:pt x="42" y="53"/>
                    <a:pt x="42" y="53"/>
                    <a:pt x="42" y="53"/>
                  </a:cubicBezTo>
                  <a:cubicBezTo>
                    <a:pt x="40" y="56"/>
                    <a:pt x="37" y="58"/>
                    <a:pt x="34" y="60"/>
                  </a:cubicBezTo>
                  <a:cubicBezTo>
                    <a:pt x="30" y="62"/>
                    <a:pt x="27" y="63"/>
                    <a:pt x="22" y="63"/>
                  </a:cubicBezTo>
                  <a:cubicBezTo>
                    <a:pt x="20" y="63"/>
                    <a:pt x="17" y="62"/>
                    <a:pt x="15" y="62"/>
                  </a:cubicBezTo>
                  <a:cubicBezTo>
                    <a:pt x="12" y="61"/>
                    <a:pt x="10" y="60"/>
                    <a:pt x="8" y="59"/>
                  </a:cubicBezTo>
                  <a:cubicBezTo>
                    <a:pt x="6" y="57"/>
                    <a:pt x="4" y="55"/>
                    <a:pt x="3" y="53"/>
                  </a:cubicBezTo>
                  <a:cubicBezTo>
                    <a:pt x="1" y="51"/>
                    <a:pt x="0" y="48"/>
                    <a:pt x="0" y="44"/>
                  </a:cubicBezTo>
                  <a:cubicBezTo>
                    <a:pt x="0" y="40"/>
                    <a:pt x="2" y="36"/>
                    <a:pt x="4" y="34"/>
                  </a:cubicBezTo>
                  <a:cubicBezTo>
                    <a:pt x="7" y="31"/>
                    <a:pt x="10" y="29"/>
                    <a:pt x="14" y="28"/>
                  </a:cubicBezTo>
                  <a:cubicBezTo>
                    <a:pt x="18" y="26"/>
                    <a:pt x="22" y="25"/>
                    <a:pt x="27" y="25"/>
                  </a:cubicBezTo>
                  <a:cubicBezTo>
                    <a:pt x="32" y="24"/>
                    <a:pt x="37" y="24"/>
                    <a:pt x="42" y="24"/>
                  </a:cubicBezTo>
                  <a:cubicBezTo>
                    <a:pt x="42" y="23"/>
                    <a:pt x="42" y="23"/>
                    <a:pt x="42" y="23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3" name="Freeform 42"/>
            <p:cNvSpPr>
              <a:spLocks/>
            </p:cNvSpPr>
            <p:nvPr userDrawn="1"/>
          </p:nvSpPr>
          <p:spPr bwMode="auto">
            <a:xfrm>
              <a:off x="8374063" y="-755650"/>
              <a:ext cx="44450" cy="357188"/>
            </a:xfrm>
            <a:custGeom>
              <a:avLst/>
              <a:gdLst>
                <a:gd name="T0" fmla="*/ 28 w 28"/>
                <a:gd name="T1" fmla="*/ 225 h 225"/>
                <a:gd name="T2" fmla="*/ 0 w 28"/>
                <a:gd name="T3" fmla="*/ 225 h 225"/>
                <a:gd name="T4" fmla="*/ 0 w 28"/>
                <a:gd name="T5" fmla="*/ 0 h 225"/>
                <a:gd name="T6" fmla="*/ 28 w 28"/>
                <a:gd name="T7" fmla="*/ 0 h 225"/>
                <a:gd name="T8" fmla="*/ 28 w 28"/>
                <a:gd name="T9" fmla="*/ 225 h 225"/>
                <a:gd name="T10" fmla="*/ 28 w 28"/>
                <a:gd name="T11" fmla="*/ 225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225">
                  <a:moveTo>
                    <a:pt x="28" y="225"/>
                  </a:moveTo>
                  <a:lnTo>
                    <a:pt x="0" y="225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225"/>
                  </a:lnTo>
                  <a:lnTo>
                    <a:pt x="28" y="225"/>
                  </a:ln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4" name="Freeform 43"/>
            <p:cNvSpPr>
              <a:spLocks/>
            </p:cNvSpPr>
            <p:nvPr userDrawn="1"/>
          </p:nvSpPr>
          <p:spPr bwMode="auto">
            <a:xfrm>
              <a:off x="8459788" y="-684213"/>
              <a:ext cx="142875" cy="290513"/>
            </a:xfrm>
            <a:custGeom>
              <a:avLst/>
              <a:gdLst>
                <a:gd name="T0" fmla="*/ 38 w 38"/>
                <a:gd name="T1" fmla="*/ 26 h 77"/>
                <a:gd name="T2" fmla="*/ 23 w 38"/>
                <a:gd name="T3" fmla="*/ 26 h 77"/>
                <a:gd name="T4" fmla="*/ 23 w 38"/>
                <a:gd name="T5" fmla="*/ 57 h 77"/>
                <a:gd name="T6" fmla="*/ 25 w 38"/>
                <a:gd name="T7" fmla="*/ 65 h 77"/>
                <a:gd name="T8" fmla="*/ 31 w 38"/>
                <a:gd name="T9" fmla="*/ 67 h 77"/>
                <a:gd name="T10" fmla="*/ 35 w 38"/>
                <a:gd name="T11" fmla="*/ 67 h 77"/>
                <a:gd name="T12" fmla="*/ 38 w 38"/>
                <a:gd name="T13" fmla="*/ 66 h 77"/>
                <a:gd name="T14" fmla="*/ 38 w 38"/>
                <a:gd name="T15" fmla="*/ 75 h 77"/>
                <a:gd name="T16" fmla="*/ 34 w 38"/>
                <a:gd name="T17" fmla="*/ 77 h 77"/>
                <a:gd name="T18" fmla="*/ 28 w 38"/>
                <a:gd name="T19" fmla="*/ 77 h 77"/>
                <a:gd name="T20" fmla="*/ 15 w 38"/>
                <a:gd name="T21" fmla="*/ 72 h 77"/>
                <a:gd name="T22" fmla="*/ 11 w 38"/>
                <a:gd name="T23" fmla="*/ 59 h 77"/>
                <a:gd name="T24" fmla="*/ 11 w 38"/>
                <a:gd name="T25" fmla="*/ 26 h 77"/>
                <a:gd name="T26" fmla="*/ 0 w 38"/>
                <a:gd name="T27" fmla="*/ 26 h 77"/>
                <a:gd name="T28" fmla="*/ 0 w 38"/>
                <a:gd name="T29" fmla="*/ 17 h 77"/>
                <a:gd name="T30" fmla="*/ 11 w 38"/>
                <a:gd name="T31" fmla="*/ 17 h 77"/>
                <a:gd name="T32" fmla="*/ 11 w 38"/>
                <a:gd name="T33" fmla="*/ 0 h 77"/>
                <a:gd name="T34" fmla="*/ 23 w 38"/>
                <a:gd name="T35" fmla="*/ 0 h 77"/>
                <a:gd name="T36" fmla="*/ 23 w 38"/>
                <a:gd name="T37" fmla="*/ 17 h 77"/>
                <a:gd name="T38" fmla="*/ 38 w 38"/>
                <a:gd name="T39" fmla="*/ 17 h 77"/>
                <a:gd name="T40" fmla="*/ 38 w 38"/>
                <a:gd name="T41" fmla="*/ 26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8" h="77">
                  <a:moveTo>
                    <a:pt x="38" y="26"/>
                  </a:moveTo>
                  <a:cubicBezTo>
                    <a:pt x="23" y="26"/>
                    <a:pt x="23" y="26"/>
                    <a:pt x="23" y="26"/>
                  </a:cubicBezTo>
                  <a:cubicBezTo>
                    <a:pt x="23" y="57"/>
                    <a:pt x="23" y="57"/>
                    <a:pt x="23" y="57"/>
                  </a:cubicBezTo>
                  <a:cubicBezTo>
                    <a:pt x="23" y="61"/>
                    <a:pt x="23" y="63"/>
                    <a:pt x="25" y="65"/>
                  </a:cubicBezTo>
                  <a:cubicBezTo>
                    <a:pt x="26" y="66"/>
                    <a:pt x="28" y="67"/>
                    <a:pt x="31" y="67"/>
                  </a:cubicBezTo>
                  <a:cubicBezTo>
                    <a:pt x="32" y="67"/>
                    <a:pt x="33" y="67"/>
                    <a:pt x="35" y="67"/>
                  </a:cubicBezTo>
                  <a:cubicBezTo>
                    <a:pt x="36" y="67"/>
                    <a:pt x="37" y="66"/>
                    <a:pt x="38" y="6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7" y="76"/>
                    <a:pt x="35" y="76"/>
                    <a:pt x="34" y="77"/>
                  </a:cubicBezTo>
                  <a:cubicBezTo>
                    <a:pt x="32" y="77"/>
                    <a:pt x="30" y="77"/>
                    <a:pt x="28" y="77"/>
                  </a:cubicBezTo>
                  <a:cubicBezTo>
                    <a:pt x="23" y="77"/>
                    <a:pt x="18" y="76"/>
                    <a:pt x="15" y="72"/>
                  </a:cubicBezTo>
                  <a:cubicBezTo>
                    <a:pt x="12" y="69"/>
                    <a:pt x="11" y="65"/>
                    <a:pt x="11" y="59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1" y="17"/>
                    <a:pt x="11" y="17"/>
                    <a:pt x="11" y="17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17"/>
                    <a:pt x="23" y="17"/>
                    <a:pt x="23" y="17"/>
                  </a:cubicBezTo>
                  <a:cubicBezTo>
                    <a:pt x="38" y="17"/>
                    <a:pt x="38" y="17"/>
                    <a:pt x="38" y="17"/>
                  </a:cubicBezTo>
                  <a:cubicBezTo>
                    <a:pt x="38" y="26"/>
                    <a:pt x="38" y="26"/>
                    <a:pt x="38" y="26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5" name="Freeform 44"/>
            <p:cNvSpPr>
              <a:spLocks/>
            </p:cNvSpPr>
            <p:nvPr userDrawn="1"/>
          </p:nvSpPr>
          <p:spPr bwMode="auto">
            <a:xfrm>
              <a:off x="8658226" y="-755650"/>
              <a:ext cx="200025" cy="357188"/>
            </a:xfrm>
            <a:custGeom>
              <a:avLst/>
              <a:gdLst>
                <a:gd name="T0" fmla="*/ 12 w 53"/>
                <a:gd name="T1" fmla="*/ 45 h 95"/>
                <a:gd name="T2" fmla="*/ 19 w 53"/>
                <a:gd name="T3" fmla="*/ 37 h 95"/>
                <a:gd name="T4" fmla="*/ 31 w 53"/>
                <a:gd name="T5" fmla="*/ 34 h 95"/>
                <a:gd name="T6" fmla="*/ 41 w 53"/>
                <a:gd name="T7" fmla="*/ 36 h 95"/>
                <a:gd name="T8" fmla="*/ 48 w 53"/>
                <a:gd name="T9" fmla="*/ 41 h 95"/>
                <a:gd name="T10" fmla="*/ 52 w 53"/>
                <a:gd name="T11" fmla="*/ 49 h 95"/>
                <a:gd name="T12" fmla="*/ 53 w 53"/>
                <a:gd name="T13" fmla="*/ 58 h 95"/>
                <a:gd name="T14" fmla="*/ 53 w 53"/>
                <a:gd name="T15" fmla="*/ 95 h 95"/>
                <a:gd name="T16" fmla="*/ 41 w 53"/>
                <a:gd name="T17" fmla="*/ 95 h 95"/>
                <a:gd name="T18" fmla="*/ 41 w 53"/>
                <a:gd name="T19" fmla="*/ 62 h 95"/>
                <a:gd name="T20" fmla="*/ 41 w 53"/>
                <a:gd name="T21" fmla="*/ 55 h 95"/>
                <a:gd name="T22" fmla="*/ 39 w 53"/>
                <a:gd name="T23" fmla="*/ 49 h 95"/>
                <a:gd name="T24" fmla="*/ 34 w 53"/>
                <a:gd name="T25" fmla="*/ 45 h 95"/>
                <a:gd name="T26" fmla="*/ 28 w 53"/>
                <a:gd name="T27" fmla="*/ 44 h 95"/>
                <a:gd name="T28" fmla="*/ 16 w 53"/>
                <a:gd name="T29" fmla="*/ 49 h 95"/>
                <a:gd name="T30" fmla="*/ 12 w 53"/>
                <a:gd name="T31" fmla="*/ 64 h 95"/>
                <a:gd name="T32" fmla="*/ 12 w 53"/>
                <a:gd name="T33" fmla="*/ 95 h 95"/>
                <a:gd name="T34" fmla="*/ 0 w 53"/>
                <a:gd name="T35" fmla="*/ 95 h 95"/>
                <a:gd name="T36" fmla="*/ 0 w 53"/>
                <a:gd name="T37" fmla="*/ 0 h 95"/>
                <a:gd name="T38" fmla="*/ 12 w 53"/>
                <a:gd name="T39" fmla="*/ 0 h 95"/>
                <a:gd name="T40" fmla="*/ 12 w 53"/>
                <a:gd name="T41" fmla="*/ 45 h 95"/>
                <a:gd name="T42" fmla="*/ 12 w 53"/>
                <a:gd name="T4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3" h="95">
                  <a:moveTo>
                    <a:pt x="12" y="45"/>
                  </a:moveTo>
                  <a:cubicBezTo>
                    <a:pt x="13" y="42"/>
                    <a:pt x="16" y="39"/>
                    <a:pt x="19" y="37"/>
                  </a:cubicBezTo>
                  <a:cubicBezTo>
                    <a:pt x="23" y="35"/>
                    <a:pt x="26" y="34"/>
                    <a:pt x="31" y="34"/>
                  </a:cubicBezTo>
                  <a:cubicBezTo>
                    <a:pt x="35" y="34"/>
                    <a:pt x="38" y="35"/>
                    <a:pt x="41" y="36"/>
                  </a:cubicBezTo>
                  <a:cubicBezTo>
                    <a:pt x="43" y="37"/>
                    <a:pt x="46" y="39"/>
                    <a:pt x="48" y="41"/>
                  </a:cubicBezTo>
                  <a:cubicBezTo>
                    <a:pt x="49" y="43"/>
                    <a:pt x="51" y="46"/>
                    <a:pt x="52" y="49"/>
                  </a:cubicBezTo>
                  <a:cubicBezTo>
                    <a:pt x="53" y="52"/>
                    <a:pt x="53" y="55"/>
                    <a:pt x="53" y="58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41" y="95"/>
                    <a:pt x="41" y="95"/>
                    <a:pt x="41" y="95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0"/>
                    <a:pt x="41" y="57"/>
                    <a:pt x="41" y="55"/>
                  </a:cubicBezTo>
                  <a:cubicBezTo>
                    <a:pt x="40" y="53"/>
                    <a:pt x="40" y="51"/>
                    <a:pt x="39" y="49"/>
                  </a:cubicBezTo>
                  <a:cubicBezTo>
                    <a:pt x="38" y="48"/>
                    <a:pt x="36" y="46"/>
                    <a:pt x="34" y="45"/>
                  </a:cubicBezTo>
                  <a:cubicBezTo>
                    <a:pt x="33" y="44"/>
                    <a:pt x="31" y="44"/>
                    <a:pt x="28" y="44"/>
                  </a:cubicBezTo>
                  <a:cubicBezTo>
                    <a:pt x="23" y="44"/>
                    <a:pt x="19" y="46"/>
                    <a:pt x="16" y="49"/>
                  </a:cubicBezTo>
                  <a:cubicBezTo>
                    <a:pt x="13" y="53"/>
                    <a:pt x="12" y="58"/>
                    <a:pt x="12" y="64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6" name="Freeform 45"/>
            <p:cNvSpPr>
              <a:spLocks noEditPoints="1"/>
            </p:cNvSpPr>
            <p:nvPr userDrawn="1"/>
          </p:nvSpPr>
          <p:spPr bwMode="auto">
            <a:xfrm>
              <a:off x="9004301" y="-741363"/>
              <a:ext cx="311150" cy="350838"/>
            </a:xfrm>
            <a:custGeom>
              <a:avLst/>
              <a:gdLst>
                <a:gd name="T0" fmla="*/ 45 w 83"/>
                <a:gd name="T1" fmla="*/ 21 h 93"/>
                <a:gd name="T2" fmla="*/ 42 w 83"/>
                <a:gd name="T3" fmla="*/ 13 h 93"/>
                <a:gd name="T4" fmla="*/ 33 w 83"/>
                <a:gd name="T5" fmla="*/ 10 h 93"/>
                <a:gd name="T6" fmla="*/ 25 w 83"/>
                <a:gd name="T7" fmla="*/ 13 h 93"/>
                <a:gd name="T8" fmla="*/ 21 w 83"/>
                <a:gd name="T9" fmla="*/ 22 h 93"/>
                <a:gd name="T10" fmla="*/ 22 w 83"/>
                <a:gd name="T11" fmla="*/ 26 h 93"/>
                <a:gd name="T12" fmla="*/ 24 w 83"/>
                <a:gd name="T13" fmla="*/ 30 h 93"/>
                <a:gd name="T14" fmla="*/ 27 w 83"/>
                <a:gd name="T15" fmla="*/ 34 h 93"/>
                <a:gd name="T16" fmla="*/ 30 w 83"/>
                <a:gd name="T17" fmla="*/ 37 h 93"/>
                <a:gd name="T18" fmla="*/ 36 w 83"/>
                <a:gd name="T19" fmla="*/ 34 h 93"/>
                <a:gd name="T20" fmla="*/ 40 w 83"/>
                <a:gd name="T21" fmla="*/ 31 h 93"/>
                <a:gd name="T22" fmla="*/ 43 w 83"/>
                <a:gd name="T23" fmla="*/ 26 h 93"/>
                <a:gd name="T24" fmla="*/ 45 w 83"/>
                <a:gd name="T25" fmla="*/ 21 h 93"/>
                <a:gd name="T26" fmla="*/ 26 w 83"/>
                <a:gd name="T27" fmla="*/ 50 h 93"/>
                <a:gd name="T28" fmla="*/ 16 w 83"/>
                <a:gd name="T29" fmla="*/ 56 h 93"/>
                <a:gd name="T30" fmla="*/ 12 w 83"/>
                <a:gd name="T31" fmla="*/ 67 h 93"/>
                <a:gd name="T32" fmla="*/ 14 w 83"/>
                <a:gd name="T33" fmla="*/ 74 h 93"/>
                <a:gd name="T34" fmla="*/ 17 w 83"/>
                <a:gd name="T35" fmla="*/ 79 h 93"/>
                <a:gd name="T36" fmla="*/ 23 w 83"/>
                <a:gd name="T37" fmla="*/ 82 h 93"/>
                <a:gd name="T38" fmla="*/ 29 w 83"/>
                <a:gd name="T39" fmla="*/ 83 h 93"/>
                <a:gd name="T40" fmla="*/ 40 w 83"/>
                <a:gd name="T41" fmla="*/ 80 h 93"/>
                <a:gd name="T42" fmla="*/ 48 w 83"/>
                <a:gd name="T43" fmla="*/ 72 h 93"/>
                <a:gd name="T44" fmla="*/ 26 w 83"/>
                <a:gd name="T45" fmla="*/ 50 h 93"/>
                <a:gd name="T46" fmla="*/ 63 w 83"/>
                <a:gd name="T47" fmla="*/ 70 h 93"/>
                <a:gd name="T48" fmla="*/ 83 w 83"/>
                <a:gd name="T49" fmla="*/ 91 h 93"/>
                <a:gd name="T50" fmla="*/ 67 w 83"/>
                <a:gd name="T51" fmla="*/ 91 h 93"/>
                <a:gd name="T52" fmla="*/ 55 w 83"/>
                <a:gd name="T53" fmla="*/ 79 h 93"/>
                <a:gd name="T54" fmla="*/ 44 w 83"/>
                <a:gd name="T55" fmla="*/ 89 h 93"/>
                <a:gd name="T56" fmla="*/ 29 w 83"/>
                <a:gd name="T57" fmla="*/ 93 h 93"/>
                <a:gd name="T58" fmla="*/ 17 w 83"/>
                <a:gd name="T59" fmla="*/ 91 h 93"/>
                <a:gd name="T60" fmla="*/ 8 w 83"/>
                <a:gd name="T61" fmla="*/ 86 h 93"/>
                <a:gd name="T62" fmla="*/ 2 w 83"/>
                <a:gd name="T63" fmla="*/ 78 h 93"/>
                <a:gd name="T64" fmla="*/ 0 w 83"/>
                <a:gd name="T65" fmla="*/ 68 h 93"/>
                <a:gd name="T66" fmla="*/ 1 w 83"/>
                <a:gd name="T67" fmla="*/ 59 h 93"/>
                <a:gd name="T68" fmla="*/ 6 w 83"/>
                <a:gd name="T69" fmla="*/ 51 h 93"/>
                <a:gd name="T70" fmla="*/ 12 w 83"/>
                <a:gd name="T71" fmla="*/ 46 h 93"/>
                <a:gd name="T72" fmla="*/ 20 w 83"/>
                <a:gd name="T73" fmla="*/ 42 h 93"/>
                <a:gd name="T74" fmla="*/ 12 w 83"/>
                <a:gd name="T75" fmla="*/ 32 h 93"/>
                <a:gd name="T76" fmla="*/ 9 w 83"/>
                <a:gd name="T77" fmla="*/ 21 h 93"/>
                <a:gd name="T78" fmla="*/ 11 w 83"/>
                <a:gd name="T79" fmla="*/ 12 h 93"/>
                <a:gd name="T80" fmla="*/ 17 w 83"/>
                <a:gd name="T81" fmla="*/ 5 h 93"/>
                <a:gd name="T82" fmla="*/ 24 w 83"/>
                <a:gd name="T83" fmla="*/ 1 h 93"/>
                <a:gd name="T84" fmla="*/ 33 w 83"/>
                <a:gd name="T85" fmla="*/ 0 h 93"/>
                <a:gd name="T86" fmla="*/ 42 w 83"/>
                <a:gd name="T87" fmla="*/ 1 h 93"/>
                <a:gd name="T88" fmla="*/ 49 w 83"/>
                <a:gd name="T89" fmla="*/ 5 h 93"/>
                <a:gd name="T90" fmla="*/ 54 w 83"/>
                <a:gd name="T91" fmla="*/ 12 h 93"/>
                <a:gd name="T92" fmla="*/ 56 w 83"/>
                <a:gd name="T93" fmla="*/ 21 h 93"/>
                <a:gd name="T94" fmla="*/ 55 w 83"/>
                <a:gd name="T95" fmla="*/ 29 h 93"/>
                <a:gd name="T96" fmla="*/ 50 w 83"/>
                <a:gd name="T97" fmla="*/ 35 h 93"/>
                <a:gd name="T98" fmla="*/ 44 w 83"/>
                <a:gd name="T99" fmla="*/ 40 h 93"/>
                <a:gd name="T100" fmla="*/ 37 w 83"/>
                <a:gd name="T101" fmla="*/ 44 h 93"/>
                <a:gd name="T102" fmla="*/ 55 w 83"/>
                <a:gd name="T103" fmla="*/ 62 h 93"/>
                <a:gd name="T104" fmla="*/ 66 w 83"/>
                <a:gd name="T105" fmla="*/ 44 h 93"/>
                <a:gd name="T106" fmla="*/ 80 w 83"/>
                <a:gd name="T107" fmla="*/ 44 h 93"/>
                <a:gd name="T108" fmla="*/ 63 w 83"/>
                <a:gd name="T109" fmla="*/ 7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3" h="93">
                  <a:moveTo>
                    <a:pt x="45" y="21"/>
                  </a:moveTo>
                  <a:cubicBezTo>
                    <a:pt x="45" y="18"/>
                    <a:pt x="44" y="15"/>
                    <a:pt x="42" y="13"/>
                  </a:cubicBezTo>
                  <a:cubicBezTo>
                    <a:pt x="39" y="11"/>
                    <a:pt x="37" y="10"/>
                    <a:pt x="33" y="10"/>
                  </a:cubicBezTo>
                  <a:cubicBezTo>
                    <a:pt x="30" y="10"/>
                    <a:pt x="27" y="11"/>
                    <a:pt x="25" y="13"/>
                  </a:cubicBezTo>
                  <a:cubicBezTo>
                    <a:pt x="23" y="15"/>
                    <a:pt x="21" y="18"/>
                    <a:pt x="21" y="22"/>
                  </a:cubicBezTo>
                  <a:cubicBezTo>
                    <a:pt x="21" y="23"/>
                    <a:pt x="22" y="25"/>
                    <a:pt x="22" y="26"/>
                  </a:cubicBezTo>
                  <a:cubicBezTo>
                    <a:pt x="23" y="27"/>
                    <a:pt x="24" y="29"/>
                    <a:pt x="24" y="30"/>
                  </a:cubicBezTo>
                  <a:cubicBezTo>
                    <a:pt x="25" y="32"/>
                    <a:pt x="26" y="33"/>
                    <a:pt x="27" y="34"/>
                  </a:cubicBezTo>
                  <a:cubicBezTo>
                    <a:pt x="28" y="35"/>
                    <a:pt x="29" y="36"/>
                    <a:pt x="30" y="37"/>
                  </a:cubicBezTo>
                  <a:cubicBezTo>
                    <a:pt x="32" y="36"/>
                    <a:pt x="34" y="35"/>
                    <a:pt x="36" y="34"/>
                  </a:cubicBezTo>
                  <a:cubicBezTo>
                    <a:pt x="37" y="33"/>
                    <a:pt x="39" y="32"/>
                    <a:pt x="40" y="31"/>
                  </a:cubicBezTo>
                  <a:cubicBezTo>
                    <a:pt x="42" y="30"/>
                    <a:pt x="43" y="28"/>
                    <a:pt x="43" y="26"/>
                  </a:cubicBezTo>
                  <a:cubicBezTo>
                    <a:pt x="44" y="25"/>
                    <a:pt x="45" y="23"/>
                    <a:pt x="45" y="21"/>
                  </a:cubicBezTo>
                  <a:close/>
                  <a:moveTo>
                    <a:pt x="26" y="50"/>
                  </a:moveTo>
                  <a:cubicBezTo>
                    <a:pt x="22" y="51"/>
                    <a:pt x="19" y="54"/>
                    <a:pt x="16" y="56"/>
                  </a:cubicBezTo>
                  <a:cubicBezTo>
                    <a:pt x="13" y="59"/>
                    <a:pt x="12" y="63"/>
                    <a:pt x="12" y="67"/>
                  </a:cubicBezTo>
                  <a:cubicBezTo>
                    <a:pt x="12" y="70"/>
                    <a:pt x="13" y="72"/>
                    <a:pt x="14" y="74"/>
                  </a:cubicBezTo>
                  <a:cubicBezTo>
                    <a:pt x="14" y="76"/>
                    <a:pt x="16" y="77"/>
                    <a:pt x="17" y="79"/>
                  </a:cubicBezTo>
                  <a:cubicBezTo>
                    <a:pt x="19" y="80"/>
                    <a:pt x="21" y="81"/>
                    <a:pt x="23" y="82"/>
                  </a:cubicBezTo>
                  <a:cubicBezTo>
                    <a:pt x="25" y="82"/>
                    <a:pt x="27" y="83"/>
                    <a:pt x="29" y="83"/>
                  </a:cubicBezTo>
                  <a:cubicBezTo>
                    <a:pt x="33" y="83"/>
                    <a:pt x="37" y="82"/>
                    <a:pt x="40" y="80"/>
                  </a:cubicBezTo>
                  <a:cubicBezTo>
                    <a:pt x="42" y="78"/>
                    <a:pt x="45" y="75"/>
                    <a:pt x="48" y="72"/>
                  </a:cubicBezTo>
                  <a:cubicBezTo>
                    <a:pt x="26" y="50"/>
                    <a:pt x="26" y="50"/>
                    <a:pt x="26" y="50"/>
                  </a:cubicBezTo>
                  <a:close/>
                  <a:moveTo>
                    <a:pt x="63" y="70"/>
                  </a:moveTo>
                  <a:cubicBezTo>
                    <a:pt x="83" y="91"/>
                    <a:pt x="83" y="91"/>
                    <a:pt x="83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55" y="79"/>
                    <a:pt x="55" y="79"/>
                    <a:pt x="55" y="79"/>
                  </a:cubicBezTo>
                  <a:cubicBezTo>
                    <a:pt x="52" y="84"/>
                    <a:pt x="48" y="87"/>
                    <a:pt x="44" y="89"/>
                  </a:cubicBezTo>
                  <a:cubicBezTo>
                    <a:pt x="40" y="92"/>
                    <a:pt x="35" y="93"/>
                    <a:pt x="29" y="93"/>
                  </a:cubicBezTo>
                  <a:cubicBezTo>
                    <a:pt x="25" y="93"/>
                    <a:pt x="21" y="92"/>
                    <a:pt x="17" y="91"/>
                  </a:cubicBezTo>
                  <a:cubicBezTo>
                    <a:pt x="14" y="90"/>
                    <a:pt x="11" y="88"/>
                    <a:pt x="8" y="86"/>
                  </a:cubicBezTo>
                  <a:cubicBezTo>
                    <a:pt x="6" y="84"/>
                    <a:pt x="3" y="81"/>
                    <a:pt x="2" y="78"/>
                  </a:cubicBezTo>
                  <a:cubicBezTo>
                    <a:pt x="0" y="75"/>
                    <a:pt x="0" y="72"/>
                    <a:pt x="0" y="68"/>
                  </a:cubicBezTo>
                  <a:cubicBezTo>
                    <a:pt x="0" y="64"/>
                    <a:pt x="0" y="61"/>
                    <a:pt x="1" y="59"/>
                  </a:cubicBezTo>
                  <a:cubicBezTo>
                    <a:pt x="2" y="56"/>
                    <a:pt x="4" y="54"/>
                    <a:pt x="6" y="51"/>
                  </a:cubicBezTo>
                  <a:cubicBezTo>
                    <a:pt x="8" y="49"/>
                    <a:pt x="10" y="48"/>
                    <a:pt x="12" y="46"/>
                  </a:cubicBezTo>
                  <a:cubicBezTo>
                    <a:pt x="15" y="44"/>
                    <a:pt x="17" y="43"/>
                    <a:pt x="20" y="42"/>
                  </a:cubicBezTo>
                  <a:cubicBezTo>
                    <a:pt x="17" y="39"/>
                    <a:pt x="14" y="36"/>
                    <a:pt x="12" y="32"/>
                  </a:cubicBezTo>
                  <a:cubicBezTo>
                    <a:pt x="10" y="29"/>
                    <a:pt x="9" y="25"/>
                    <a:pt x="9" y="21"/>
                  </a:cubicBezTo>
                  <a:cubicBezTo>
                    <a:pt x="9" y="18"/>
                    <a:pt x="10" y="15"/>
                    <a:pt x="11" y="12"/>
                  </a:cubicBezTo>
                  <a:cubicBezTo>
                    <a:pt x="13" y="9"/>
                    <a:pt x="14" y="7"/>
                    <a:pt x="17" y="5"/>
                  </a:cubicBezTo>
                  <a:cubicBezTo>
                    <a:pt x="19" y="4"/>
                    <a:pt x="21" y="2"/>
                    <a:pt x="24" y="1"/>
                  </a:cubicBezTo>
                  <a:cubicBezTo>
                    <a:pt x="27" y="0"/>
                    <a:pt x="30" y="0"/>
                    <a:pt x="33" y="0"/>
                  </a:cubicBezTo>
                  <a:cubicBezTo>
                    <a:pt x="36" y="0"/>
                    <a:pt x="39" y="0"/>
                    <a:pt x="42" y="1"/>
                  </a:cubicBezTo>
                  <a:cubicBezTo>
                    <a:pt x="45" y="2"/>
                    <a:pt x="47" y="4"/>
                    <a:pt x="49" y="5"/>
                  </a:cubicBezTo>
                  <a:cubicBezTo>
                    <a:pt x="51" y="7"/>
                    <a:pt x="53" y="9"/>
                    <a:pt x="54" y="12"/>
                  </a:cubicBezTo>
                  <a:cubicBezTo>
                    <a:pt x="55" y="14"/>
                    <a:pt x="56" y="17"/>
                    <a:pt x="56" y="21"/>
                  </a:cubicBezTo>
                  <a:cubicBezTo>
                    <a:pt x="56" y="24"/>
                    <a:pt x="56" y="26"/>
                    <a:pt x="55" y="29"/>
                  </a:cubicBezTo>
                  <a:cubicBezTo>
                    <a:pt x="53" y="31"/>
                    <a:pt x="52" y="33"/>
                    <a:pt x="50" y="35"/>
                  </a:cubicBezTo>
                  <a:cubicBezTo>
                    <a:pt x="49" y="37"/>
                    <a:pt x="47" y="39"/>
                    <a:pt x="44" y="40"/>
                  </a:cubicBezTo>
                  <a:cubicBezTo>
                    <a:pt x="42" y="42"/>
                    <a:pt x="40" y="43"/>
                    <a:pt x="37" y="44"/>
                  </a:cubicBezTo>
                  <a:cubicBezTo>
                    <a:pt x="55" y="62"/>
                    <a:pt x="55" y="62"/>
                    <a:pt x="55" y="62"/>
                  </a:cubicBezTo>
                  <a:cubicBezTo>
                    <a:pt x="66" y="44"/>
                    <a:pt x="66" y="44"/>
                    <a:pt x="66" y="44"/>
                  </a:cubicBezTo>
                  <a:cubicBezTo>
                    <a:pt x="80" y="44"/>
                    <a:pt x="80" y="44"/>
                    <a:pt x="80" y="44"/>
                  </a:cubicBezTo>
                  <a:cubicBezTo>
                    <a:pt x="63" y="70"/>
                    <a:pt x="63" y="70"/>
                    <a:pt x="63" y="70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7" name="Freeform 46"/>
            <p:cNvSpPr>
              <a:spLocks noEditPoints="1"/>
            </p:cNvSpPr>
            <p:nvPr userDrawn="1"/>
          </p:nvSpPr>
          <p:spPr bwMode="auto">
            <a:xfrm>
              <a:off x="9447213" y="-741363"/>
              <a:ext cx="371475" cy="342900"/>
            </a:xfrm>
            <a:custGeom>
              <a:avLst/>
              <a:gdLst>
                <a:gd name="T0" fmla="*/ 14 w 99"/>
                <a:gd name="T1" fmla="*/ 46 h 91"/>
                <a:gd name="T2" fmla="*/ 16 w 99"/>
                <a:gd name="T3" fmla="*/ 59 h 91"/>
                <a:gd name="T4" fmla="*/ 23 w 99"/>
                <a:gd name="T5" fmla="*/ 70 h 91"/>
                <a:gd name="T6" fmla="*/ 33 w 99"/>
                <a:gd name="T7" fmla="*/ 77 h 91"/>
                <a:gd name="T8" fmla="*/ 46 w 99"/>
                <a:gd name="T9" fmla="*/ 80 h 91"/>
                <a:gd name="T10" fmla="*/ 60 w 99"/>
                <a:gd name="T11" fmla="*/ 77 h 91"/>
                <a:gd name="T12" fmla="*/ 70 w 99"/>
                <a:gd name="T13" fmla="*/ 70 h 91"/>
                <a:gd name="T14" fmla="*/ 77 w 99"/>
                <a:gd name="T15" fmla="*/ 59 h 91"/>
                <a:gd name="T16" fmla="*/ 79 w 99"/>
                <a:gd name="T17" fmla="*/ 46 h 91"/>
                <a:gd name="T18" fmla="*/ 77 w 99"/>
                <a:gd name="T19" fmla="*/ 32 h 91"/>
                <a:gd name="T20" fmla="*/ 70 w 99"/>
                <a:gd name="T21" fmla="*/ 21 h 91"/>
                <a:gd name="T22" fmla="*/ 60 w 99"/>
                <a:gd name="T23" fmla="*/ 14 h 91"/>
                <a:gd name="T24" fmla="*/ 47 w 99"/>
                <a:gd name="T25" fmla="*/ 11 h 91"/>
                <a:gd name="T26" fmla="*/ 33 w 99"/>
                <a:gd name="T27" fmla="*/ 14 h 91"/>
                <a:gd name="T28" fmla="*/ 23 w 99"/>
                <a:gd name="T29" fmla="*/ 21 h 91"/>
                <a:gd name="T30" fmla="*/ 16 w 99"/>
                <a:gd name="T31" fmla="*/ 32 h 91"/>
                <a:gd name="T32" fmla="*/ 14 w 99"/>
                <a:gd name="T33" fmla="*/ 46 h 91"/>
                <a:gd name="T34" fmla="*/ 99 w 99"/>
                <a:gd name="T35" fmla="*/ 91 h 91"/>
                <a:gd name="T36" fmla="*/ 46 w 99"/>
                <a:gd name="T37" fmla="*/ 91 h 91"/>
                <a:gd name="T38" fmla="*/ 28 w 99"/>
                <a:gd name="T39" fmla="*/ 88 h 91"/>
                <a:gd name="T40" fmla="*/ 13 w 99"/>
                <a:gd name="T41" fmla="*/ 79 h 91"/>
                <a:gd name="T42" fmla="*/ 4 w 99"/>
                <a:gd name="T43" fmla="*/ 64 h 91"/>
                <a:gd name="T44" fmla="*/ 0 w 99"/>
                <a:gd name="T45" fmla="*/ 46 h 91"/>
                <a:gd name="T46" fmla="*/ 4 w 99"/>
                <a:gd name="T47" fmla="*/ 27 h 91"/>
                <a:gd name="T48" fmla="*/ 13 w 99"/>
                <a:gd name="T49" fmla="*/ 13 h 91"/>
                <a:gd name="T50" fmla="*/ 28 w 99"/>
                <a:gd name="T51" fmla="*/ 3 h 91"/>
                <a:gd name="T52" fmla="*/ 47 w 99"/>
                <a:gd name="T53" fmla="*/ 0 h 91"/>
                <a:gd name="T54" fmla="*/ 65 w 99"/>
                <a:gd name="T55" fmla="*/ 3 h 91"/>
                <a:gd name="T56" fmla="*/ 79 w 99"/>
                <a:gd name="T57" fmla="*/ 13 h 91"/>
                <a:gd name="T58" fmla="*/ 89 w 99"/>
                <a:gd name="T59" fmla="*/ 27 h 91"/>
                <a:gd name="T60" fmla="*/ 92 w 99"/>
                <a:gd name="T61" fmla="*/ 46 h 91"/>
                <a:gd name="T62" fmla="*/ 87 w 99"/>
                <a:gd name="T63" fmla="*/ 66 h 91"/>
                <a:gd name="T64" fmla="*/ 74 w 99"/>
                <a:gd name="T65" fmla="*/ 80 h 91"/>
                <a:gd name="T66" fmla="*/ 74 w 99"/>
                <a:gd name="T67" fmla="*/ 81 h 91"/>
                <a:gd name="T68" fmla="*/ 99 w 99"/>
                <a:gd name="T69" fmla="*/ 81 h 91"/>
                <a:gd name="T70" fmla="*/ 99 w 99"/>
                <a:gd name="T71" fmla="*/ 9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9" h="91">
                  <a:moveTo>
                    <a:pt x="14" y="46"/>
                  </a:moveTo>
                  <a:cubicBezTo>
                    <a:pt x="14" y="50"/>
                    <a:pt x="14" y="55"/>
                    <a:pt x="16" y="59"/>
                  </a:cubicBezTo>
                  <a:cubicBezTo>
                    <a:pt x="18" y="63"/>
                    <a:pt x="20" y="67"/>
                    <a:pt x="23" y="70"/>
                  </a:cubicBezTo>
                  <a:cubicBezTo>
                    <a:pt x="25" y="73"/>
                    <a:pt x="29" y="76"/>
                    <a:pt x="33" y="77"/>
                  </a:cubicBezTo>
                  <a:cubicBezTo>
                    <a:pt x="37" y="79"/>
                    <a:pt x="41" y="80"/>
                    <a:pt x="46" y="80"/>
                  </a:cubicBezTo>
                  <a:cubicBezTo>
                    <a:pt x="51" y="80"/>
                    <a:pt x="56" y="79"/>
                    <a:pt x="60" y="77"/>
                  </a:cubicBezTo>
                  <a:cubicBezTo>
                    <a:pt x="64" y="76"/>
                    <a:pt x="67" y="73"/>
                    <a:pt x="70" y="70"/>
                  </a:cubicBezTo>
                  <a:cubicBezTo>
                    <a:pt x="73" y="67"/>
                    <a:pt x="75" y="63"/>
                    <a:pt x="77" y="59"/>
                  </a:cubicBezTo>
                  <a:cubicBezTo>
                    <a:pt x="78" y="55"/>
                    <a:pt x="79" y="50"/>
                    <a:pt x="79" y="46"/>
                  </a:cubicBezTo>
                  <a:cubicBezTo>
                    <a:pt x="79" y="41"/>
                    <a:pt x="78" y="36"/>
                    <a:pt x="77" y="32"/>
                  </a:cubicBezTo>
                  <a:cubicBezTo>
                    <a:pt x="75" y="28"/>
                    <a:pt x="73" y="24"/>
                    <a:pt x="70" y="21"/>
                  </a:cubicBezTo>
                  <a:cubicBezTo>
                    <a:pt x="68" y="18"/>
                    <a:pt x="64" y="16"/>
                    <a:pt x="60" y="14"/>
                  </a:cubicBezTo>
                  <a:cubicBezTo>
                    <a:pt x="56" y="12"/>
                    <a:pt x="52" y="11"/>
                    <a:pt x="47" y="11"/>
                  </a:cubicBezTo>
                  <a:cubicBezTo>
                    <a:pt x="42" y="11"/>
                    <a:pt x="37" y="12"/>
                    <a:pt x="33" y="14"/>
                  </a:cubicBezTo>
                  <a:cubicBezTo>
                    <a:pt x="29" y="16"/>
                    <a:pt x="26" y="18"/>
                    <a:pt x="23" y="21"/>
                  </a:cubicBezTo>
                  <a:cubicBezTo>
                    <a:pt x="20" y="24"/>
                    <a:pt x="18" y="28"/>
                    <a:pt x="16" y="32"/>
                  </a:cubicBezTo>
                  <a:cubicBezTo>
                    <a:pt x="14" y="36"/>
                    <a:pt x="14" y="41"/>
                    <a:pt x="14" y="46"/>
                  </a:cubicBezTo>
                  <a:close/>
                  <a:moveTo>
                    <a:pt x="99" y="91"/>
                  </a:moveTo>
                  <a:cubicBezTo>
                    <a:pt x="46" y="91"/>
                    <a:pt x="46" y="91"/>
                    <a:pt x="46" y="91"/>
                  </a:cubicBezTo>
                  <a:cubicBezTo>
                    <a:pt x="40" y="91"/>
                    <a:pt x="33" y="90"/>
                    <a:pt x="28" y="88"/>
                  </a:cubicBezTo>
                  <a:cubicBezTo>
                    <a:pt x="22" y="86"/>
                    <a:pt x="17" y="83"/>
                    <a:pt x="13" y="79"/>
                  </a:cubicBezTo>
                  <a:cubicBezTo>
                    <a:pt x="9" y="75"/>
                    <a:pt x="6" y="70"/>
                    <a:pt x="4" y="64"/>
                  </a:cubicBezTo>
                  <a:cubicBezTo>
                    <a:pt x="1" y="59"/>
                    <a:pt x="0" y="52"/>
                    <a:pt x="0" y="46"/>
                  </a:cubicBezTo>
                  <a:cubicBezTo>
                    <a:pt x="0" y="39"/>
                    <a:pt x="1" y="33"/>
                    <a:pt x="4" y="27"/>
                  </a:cubicBezTo>
                  <a:cubicBezTo>
                    <a:pt x="6" y="22"/>
                    <a:pt x="9" y="17"/>
                    <a:pt x="13" y="13"/>
                  </a:cubicBezTo>
                  <a:cubicBezTo>
                    <a:pt x="18" y="9"/>
                    <a:pt x="22" y="6"/>
                    <a:pt x="28" y="3"/>
                  </a:cubicBezTo>
                  <a:cubicBezTo>
                    <a:pt x="34" y="1"/>
                    <a:pt x="40" y="0"/>
                    <a:pt x="47" y="0"/>
                  </a:cubicBezTo>
                  <a:cubicBezTo>
                    <a:pt x="53" y="0"/>
                    <a:pt x="59" y="1"/>
                    <a:pt x="65" y="3"/>
                  </a:cubicBezTo>
                  <a:cubicBezTo>
                    <a:pt x="70" y="6"/>
                    <a:pt x="75" y="9"/>
                    <a:pt x="79" y="13"/>
                  </a:cubicBezTo>
                  <a:cubicBezTo>
                    <a:pt x="84" y="17"/>
                    <a:pt x="87" y="22"/>
                    <a:pt x="89" y="27"/>
                  </a:cubicBezTo>
                  <a:cubicBezTo>
                    <a:pt x="91" y="33"/>
                    <a:pt x="92" y="39"/>
                    <a:pt x="92" y="46"/>
                  </a:cubicBezTo>
                  <a:cubicBezTo>
                    <a:pt x="92" y="53"/>
                    <a:pt x="91" y="60"/>
                    <a:pt x="87" y="66"/>
                  </a:cubicBezTo>
                  <a:cubicBezTo>
                    <a:pt x="84" y="72"/>
                    <a:pt x="80" y="77"/>
                    <a:pt x="74" y="80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99" y="81"/>
                    <a:pt x="99" y="81"/>
                    <a:pt x="99" y="81"/>
                  </a:cubicBezTo>
                  <a:cubicBezTo>
                    <a:pt x="99" y="91"/>
                    <a:pt x="99" y="91"/>
                    <a:pt x="99" y="91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8" name="Freeform 47"/>
            <p:cNvSpPr>
              <a:spLocks/>
            </p:cNvSpPr>
            <p:nvPr userDrawn="1"/>
          </p:nvSpPr>
          <p:spPr bwMode="auto">
            <a:xfrm>
              <a:off x="9848851" y="-620713"/>
              <a:ext cx="203200" cy="230188"/>
            </a:xfrm>
            <a:custGeom>
              <a:avLst/>
              <a:gdLst>
                <a:gd name="T0" fmla="*/ 42 w 54"/>
                <a:gd name="T1" fmla="*/ 59 h 61"/>
                <a:gd name="T2" fmla="*/ 42 w 54"/>
                <a:gd name="T3" fmla="*/ 54 h 61"/>
                <a:gd name="T4" fmla="*/ 42 w 54"/>
                <a:gd name="T5" fmla="*/ 49 h 61"/>
                <a:gd name="T6" fmla="*/ 42 w 54"/>
                <a:gd name="T7" fmla="*/ 49 h 61"/>
                <a:gd name="T8" fmla="*/ 34 w 54"/>
                <a:gd name="T9" fmla="*/ 57 h 61"/>
                <a:gd name="T10" fmla="*/ 22 w 54"/>
                <a:gd name="T11" fmla="*/ 61 h 61"/>
                <a:gd name="T12" fmla="*/ 12 w 54"/>
                <a:gd name="T13" fmla="*/ 59 h 61"/>
                <a:gd name="T14" fmla="*/ 5 w 54"/>
                <a:gd name="T15" fmla="*/ 54 h 61"/>
                <a:gd name="T16" fmla="*/ 1 w 54"/>
                <a:gd name="T17" fmla="*/ 46 h 61"/>
                <a:gd name="T18" fmla="*/ 0 w 54"/>
                <a:gd name="T19" fmla="*/ 37 h 61"/>
                <a:gd name="T20" fmla="*/ 0 w 54"/>
                <a:gd name="T21" fmla="*/ 0 h 61"/>
                <a:gd name="T22" fmla="*/ 12 w 54"/>
                <a:gd name="T23" fmla="*/ 0 h 61"/>
                <a:gd name="T24" fmla="*/ 12 w 54"/>
                <a:gd name="T25" fmla="*/ 32 h 61"/>
                <a:gd name="T26" fmla="*/ 12 w 54"/>
                <a:gd name="T27" fmla="*/ 39 h 61"/>
                <a:gd name="T28" fmla="*/ 14 w 54"/>
                <a:gd name="T29" fmla="*/ 45 h 61"/>
                <a:gd name="T30" fmla="*/ 19 w 54"/>
                <a:gd name="T31" fmla="*/ 49 h 61"/>
                <a:gd name="T32" fmla="*/ 25 w 54"/>
                <a:gd name="T33" fmla="*/ 51 h 61"/>
                <a:gd name="T34" fmla="*/ 37 w 54"/>
                <a:gd name="T35" fmla="*/ 45 h 61"/>
                <a:gd name="T36" fmla="*/ 41 w 54"/>
                <a:gd name="T37" fmla="*/ 31 h 61"/>
                <a:gd name="T38" fmla="*/ 41 w 54"/>
                <a:gd name="T39" fmla="*/ 0 h 61"/>
                <a:gd name="T40" fmla="*/ 53 w 54"/>
                <a:gd name="T41" fmla="*/ 0 h 61"/>
                <a:gd name="T42" fmla="*/ 53 w 54"/>
                <a:gd name="T43" fmla="*/ 46 h 61"/>
                <a:gd name="T44" fmla="*/ 53 w 54"/>
                <a:gd name="T45" fmla="*/ 52 h 61"/>
                <a:gd name="T46" fmla="*/ 54 w 54"/>
                <a:gd name="T47" fmla="*/ 59 h 61"/>
                <a:gd name="T48" fmla="*/ 42 w 54"/>
                <a:gd name="T49" fmla="*/ 59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4" h="61">
                  <a:moveTo>
                    <a:pt x="42" y="59"/>
                  </a:moveTo>
                  <a:cubicBezTo>
                    <a:pt x="42" y="58"/>
                    <a:pt x="42" y="56"/>
                    <a:pt x="42" y="54"/>
                  </a:cubicBezTo>
                  <a:cubicBezTo>
                    <a:pt x="42" y="52"/>
                    <a:pt x="42" y="51"/>
                    <a:pt x="42" y="49"/>
                  </a:cubicBezTo>
                  <a:cubicBezTo>
                    <a:pt x="42" y="49"/>
                    <a:pt x="42" y="49"/>
                    <a:pt x="42" y="49"/>
                  </a:cubicBezTo>
                  <a:cubicBezTo>
                    <a:pt x="40" y="52"/>
                    <a:pt x="38" y="55"/>
                    <a:pt x="34" y="57"/>
                  </a:cubicBezTo>
                  <a:cubicBezTo>
                    <a:pt x="31" y="60"/>
                    <a:pt x="27" y="61"/>
                    <a:pt x="22" y="61"/>
                  </a:cubicBezTo>
                  <a:cubicBezTo>
                    <a:pt x="18" y="61"/>
                    <a:pt x="15" y="60"/>
                    <a:pt x="12" y="59"/>
                  </a:cubicBezTo>
                  <a:cubicBezTo>
                    <a:pt x="9" y="58"/>
                    <a:pt x="7" y="56"/>
                    <a:pt x="5" y="54"/>
                  </a:cubicBezTo>
                  <a:cubicBezTo>
                    <a:pt x="4" y="51"/>
                    <a:pt x="2" y="49"/>
                    <a:pt x="1" y="46"/>
                  </a:cubicBezTo>
                  <a:cubicBezTo>
                    <a:pt x="0" y="43"/>
                    <a:pt x="0" y="40"/>
                    <a:pt x="0" y="3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12" y="35"/>
                    <a:pt x="12" y="37"/>
                    <a:pt x="12" y="39"/>
                  </a:cubicBezTo>
                  <a:cubicBezTo>
                    <a:pt x="13" y="42"/>
                    <a:pt x="13" y="44"/>
                    <a:pt x="14" y="45"/>
                  </a:cubicBezTo>
                  <a:cubicBezTo>
                    <a:pt x="15" y="47"/>
                    <a:pt x="17" y="48"/>
                    <a:pt x="19" y="49"/>
                  </a:cubicBezTo>
                  <a:cubicBezTo>
                    <a:pt x="20" y="50"/>
                    <a:pt x="23" y="51"/>
                    <a:pt x="25" y="51"/>
                  </a:cubicBezTo>
                  <a:cubicBezTo>
                    <a:pt x="30" y="51"/>
                    <a:pt x="34" y="49"/>
                    <a:pt x="37" y="45"/>
                  </a:cubicBezTo>
                  <a:cubicBezTo>
                    <a:pt x="40" y="42"/>
                    <a:pt x="41" y="37"/>
                    <a:pt x="41" y="3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46"/>
                    <a:pt x="53" y="46"/>
                    <a:pt x="53" y="46"/>
                  </a:cubicBezTo>
                  <a:cubicBezTo>
                    <a:pt x="53" y="48"/>
                    <a:pt x="53" y="50"/>
                    <a:pt x="53" y="52"/>
                  </a:cubicBezTo>
                  <a:cubicBezTo>
                    <a:pt x="53" y="55"/>
                    <a:pt x="53" y="57"/>
                    <a:pt x="54" y="59"/>
                  </a:cubicBezTo>
                  <a:cubicBezTo>
                    <a:pt x="42" y="59"/>
                    <a:pt x="42" y="59"/>
                    <a:pt x="42" y="59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9" name="Freeform 48"/>
            <p:cNvSpPr>
              <a:spLocks noEditPoints="1"/>
            </p:cNvSpPr>
            <p:nvPr userDrawn="1"/>
          </p:nvSpPr>
          <p:spPr bwMode="auto">
            <a:xfrm>
              <a:off x="10115551" y="-733425"/>
              <a:ext cx="60325" cy="334963"/>
            </a:xfrm>
            <a:custGeom>
              <a:avLst/>
              <a:gdLst>
                <a:gd name="T0" fmla="*/ 14 w 16"/>
                <a:gd name="T1" fmla="*/ 89 h 89"/>
                <a:gd name="T2" fmla="*/ 2 w 16"/>
                <a:gd name="T3" fmla="*/ 89 h 89"/>
                <a:gd name="T4" fmla="*/ 2 w 16"/>
                <a:gd name="T5" fmla="*/ 30 h 89"/>
                <a:gd name="T6" fmla="*/ 14 w 16"/>
                <a:gd name="T7" fmla="*/ 30 h 89"/>
                <a:gd name="T8" fmla="*/ 14 w 16"/>
                <a:gd name="T9" fmla="*/ 89 h 89"/>
                <a:gd name="T10" fmla="*/ 16 w 16"/>
                <a:gd name="T11" fmla="*/ 8 h 89"/>
                <a:gd name="T12" fmla="*/ 13 w 16"/>
                <a:gd name="T13" fmla="*/ 14 h 89"/>
                <a:gd name="T14" fmla="*/ 8 w 16"/>
                <a:gd name="T15" fmla="*/ 16 h 89"/>
                <a:gd name="T16" fmla="*/ 2 w 16"/>
                <a:gd name="T17" fmla="*/ 13 h 89"/>
                <a:gd name="T18" fmla="*/ 0 w 16"/>
                <a:gd name="T19" fmla="*/ 8 h 89"/>
                <a:gd name="T20" fmla="*/ 2 w 16"/>
                <a:gd name="T21" fmla="*/ 3 h 89"/>
                <a:gd name="T22" fmla="*/ 8 w 16"/>
                <a:gd name="T23" fmla="*/ 0 h 89"/>
                <a:gd name="T24" fmla="*/ 13 w 16"/>
                <a:gd name="T25" fmla="*/ 3 h 89"/>
                <a:gd name="T26" fmla="*/ 16 w 16"/>
                <a:gd name="T27" fmla="*/ 8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89">
                  <a:moveTo>
                    <a:pt x="14" y="89"/>
                  </a:moveTo>
                  <a:cubicBezTo>
                    <a:pt x="2" y="89"/>
                    <a:pt x="2" y="89"/>
                    <a:pt x="2" y="89"/>
                  </a:cubicBezTo>
                  <a:cubicBezTo>
                    <a:pt x="2" y="30"/>
                    <a:pt x="2" y="30"/>
                    <a:pt x="2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89"/>
                    <a:pt x="14" y="89"/>
                    <a:pt x="14" y="89"/>
                  </a:cubicBezTo>
                  <a:close/>
                  <a:moveTo>
                    <a:pt x="16" y="8"/>
                  </a:moveTo>
                  <a:cubicBezTo>
                    <a:pt x="16" y="10"/>
                    <a:pt x="15" y="12"/>
                    <a:pt x="13" y="14"/>
                  </a:cubicBezTo>
                  <a:cubicBezTo>
                    <a:pt x="12" y="15"/>
                    <a:pt x="10" y="16"/>
                    <a:pt x="8" y="16"/>
                  </a:cubicBezTo>
                  <a:cubicBezTo>
                    <a:pt x="6" y="16"/>
                    <a:pt x="4" y="15"/>
                    <a:pt x="2" y="13"/>
                  </a:cubicBezTo>
                  <a:cubicBezTo>
                    <a:pt x="1" y="12"/>
                    <a:pt x="0" y="10"/>
                    <a:pt x="0" y="8"/>
                  </a:cubicBezTo>
                  <a:cubicBezTo>
                    <a:pt x="0" y="6"/>
                    <a:pt x="1" y="4"/>
                    <a:pt x="2" y="3"/>
                  </a:cubicBezTo>
                  <a:cubicBezTo>
                    <a:pt x="4" y="1"/>
                    <a:pt x="6" y="0"/>
                    <a:pt x="8" y="0"/>
                  </a:cubicBezTo>
                  <a:cubicBezTo>
                    <a:pt x="10" y="0"/>
                    <a:pt x="12" y="1"/>
                    <a:pt x="13" y="3"/>
                  </a:cubicBezTo>
                  <a:cubicBezTo>
                    <a:pt x="15" y="4"/>
                    <a:pt x="16" y="6"/>
                    <a:pt x="16" y="8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Freeform 49"/>
            <p:cNvSpPr>
              <a:spLocks/>
            </p:cNvSpPr>
            <p:nvPr userDrawn="1"/>
          </p:nvSpPr>
          <p:spPr bwMode="auto">
            <a:xfrm>
              <a:off x="10239376" y="-627063"/>
              <a:ext cx="203200" cy="228600"/>
            </a:xfrm>
            <a:custGeom>
              <a:avLst/>
              <a:gdLst>
                <a:gd name="T0" fmla="*/ 12 w 54"/>
                <a:gd name="T1" fmla="*/ 2 h 61"/>
                <a:gd name="T2" fmla="*/ 12 w 54"/>
                <a:gd name="T3" fmla="*/ 7 h 61"/>
                <a:gd name="T4" fmla="*/ 12 w 54"/>
                <a:gd name="T5" fmla="*/ 11 h 61"/>
                <a:gd name="T6" fmla="*/ 12 w 54"/>
                <a:gd name="T7" fmla="*/ 11 h 61"/>
                <a:gd name="T8" fmla="*/ 16 w 54"/>
                <a:gd name="T9" fmla="*/ 7 h 61"/>
                <a:gd name="T10" fmla="*/ 20 w 54"/>
                <a:gd name="T11" fmla="*/ 3 h 61"/>
                <a:gd name="T12" fmla="*/ 26 w 54"/>
                <a:gd name="T13" fmla="*/ 1 h 61"/>
                <a:gd name="T14" fmla="*/ 32 w 54"/>
                <a:gd name="T15" fmla="*/ 0 h 61"/>
                <a:gd name="T16" fmla="*/ 42 w 54"/>
                <a:gd name="T17" fmla="*/ 2 h 61"/>
                <a:gd name="T18" fmla="*/ 49 w 54"/>
                <a:gd name="T19" fmla="*/ 7 h 61"/>
                <a:gd name="T20" fmla="*/ 53 w 54"/>
                <a:gd name="T21" fmla="*/ 15 h 61"/>
                <a:gd name="T22" fmla="*/ 54 w 54"/>
                <a:gd name="T23" fmla="*/ 24 h 61"/>
                <a:gd name="T24" fmla="*/ 54 w 54"/>
                <a:gd name="T25" fmla="*/ 61 h 61"/>
                <a:gd name="T26" fmla="*/ 42 w 54"/>
                <a:gd name="T27" fmla="*/ 61 h 61"/>
                <a:gd name="T28" fmla="*/ 42 w 54"/>
                <a:gd name="T29" fmla="*/ 28 h 61"/>
                <a:gd name="T30" fmla="*/ 42 w 54"/>
                <a:gd name="T31" fmla="*/ 21 h 61"/>
                <a:gd name="T32" fmla="*/ 40 w 54"/>
                <a:gd name="T33" fmla="*/ 15 h 61"/>
                <a:gd name="T34" fmla="*/ 35 w 54"/>
                <a:gd name="T35" fmla="*/ 11 h 61"/>
                <a:gd name="T36" fmla="*/ 29 w 54"/>
                <a:gd name="T37" fmla="*/ 10 h 61"/>
                <a:gd name="T38" fmla="*/ 17 w 54"/>
                <a:gd name="T39" fmla="*/ 15 h 61"/>
                <a:gd name="T40" fmla="*/ 13 w 54"/>
                <a:gd name="T41" fmla="*/ 29 h 61"/>
                <a:gd name="T42" fmla="*/ 13 w 54"/>
                <a:gd name="T43" fmla="*/ 61 h 61"/>
                <a:gd name="T44" fmla="*/ 1 w 54"/>
                <a:gd name="T45" fmla="*/ 61 h 61"/>
                <a:gd name="T46" fmla="*/ 1 w 54"/>
                <a:gd name="T47" fmla="*/ 14 h 61"/>
                <a:gd name="T48" fmla="*/ 1 w 54"/>
                <a:gd name="T49" fmla="*/ 8 h 61"/>
                <a:gd name="T50" fmla="*/ 0 w 54"/>
                <a:gd name="T51" fmla="*/ 2 h 61"/>
                <a:gd name="T52" fmla="*/ 12 w 54"/>
                <a:gd name="T53" fmla="*/ 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4" h="61">
                  <a:moveTo>
                    <a:pt x="12" y="2"/>
                  </a:moveTo>
                  <a:cubicBezTo>
                    <a:pt x="12" y="3"/>
                    <a:pt x="12" y="5"/>
                    <a:pt x="12" y="7"/>
                  </a:cubicBezTo>
                  <a:cubicBezTo>
                    <a:pt x="12" y="9"/>
                    <a:pt x="12" y="10"/>
                    <a:pt x="12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3" y="10"/>
                    <a:pt x="14" y="8"/>
                    <a:pt x="16" y="7"/>
                  </a:cubicBezTo>
                  <a:cubicBezTo>
                    <a:pt x="17" y="6"/>
                    <a:pt x="18" y="4"/>
                    <a:pt x="20" y="3"/>
                  </a:cubicBezTo>
                  <a:cubicBezTo>
                    <a:pt x="22" y="2"/>
                    <a:pt x="24" y="1"/>
                    <a:pt x="26" y="1"/>
                  </a:cubicBezTo>
                  <a:cubicBezTo>
                    <a:pt x="28" y="0"/>
                    <a:pt x="30" y="0"/>
                    <a:pt x="32" y="0"/>
                  </a:cubicBezTo>
                  <a:cubicBezTo>
                    <a:pt x="36" y="0"/>
                    <a:pt x="39" y="1"/>
                    <a:pt x="42" y="2"/>
                  </a:cubicBezTo>
                  <a:cubicBezTo>
                    <a:pt x="44" y="3"/>
                    <a:pt x="47" y="5"/>
                    <a:pt x="49" y="7"/>
                  </a:cubicBezTo>
                  <a:cubicBezTo>
                    <a:pt x="50" y="9"/>
                    <a:pt x="52" y="12"/>
                    <a:pt x="53" y="15"/>
                  </a:cubicBezTo>
                  <a:cubicBezTo>
                    <a:pt x="54" y="18"/>
                    <a:pt x="54" y="21"/>
                    <a:pt x="54" y="24"/>
                  </a:cubicBezTo>
                  <a:cubicBezTo>
                    <a:pt x="54" y="61"/>
                    <a:pt x="54" y="61"/>
                    <a:pt x="54" y="61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28"/>
                    <a:pt x="42" y="28"/>
                    <a:pt x="42" y="28"/>
                  </a:cubicBezTo>
                  <a:cubicBezTo>
                    <a:pt x="42" y="26"/>
                    <a:pt x="42" y="23"/>
                    <a:pt x="42" y="21"/>
                  </a:cubicBezTo>
                  <a:cubicBezTo>
                    <a:pt x="41" y="19"/>
                    <a:pt x="41" y="17"/>
                    <a:pt x="40" y="15"/>
                  </a:cubicBezTo>
                  <a:cubicBezTo>
                    <a:pt x="39" y="14"/>
                    <a:pt x="37" y="12"/>
                    <a:pt x="35" y="11"/>
                  </a:cubicBezTo>
                  <a:cubicBezTo>
                    <a:pt x="34" y="10"/>
                    <a:pt x="31" y="10"/>
                    <a:pt x="29" y="10"/>
                  </a:cubicBezTo>
                  <a:cubicBezTo>
                    <a:pt x="24" y="10"/>
                    <a:pt x="20" y="12"/>
                    <a:pt x="17" y="15"/>
                  </a:cubicBezTo>
                  <a:cubicBezTo>
                    <a:pt x="14" y="19"/>
                    <a:pt x="13" y="24"/>
                    <a:pt x="13" y="29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" y="61"/>
                    <a:pt x="1" y="61"/>
                    <a:pt x="1" y="61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1" y="13"/>
                    <a:pt x="1" y="11"/>
                    <a:pt x="1" y="8"/>
                  </a:cubicBezTo>
                  <a:cubicBezTo>
                    <a:pt x="1" y="6"/>
                    <a:pt x="1" y="4"/>
                    <a:pt x="0" y="2"/>
                  </a:cubicBezTo>
                  <a:cubicBezTo>
                    <a:pt x="12" y="2"/>
                    <a:pt x="12" y="2"/>
                    <a:pt x="12" y="2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1" name="Freeform 50"/>
            <p:cNvSpPr>
              <a:spLocks/>
            </p:cNvSpPr>
            <p:nvPr userDrawn="1"/>
          </p:nvSpPr>
          <p:spPr bwMode="auto">
            <a:xfrm>
              <a:off x="10480676" y="-684213"/>
              <a:ext cx="146050" cy="290513"/>
            </a:xfrm>
            <a:custGeom>
              <a:avLst/>
              <a:gdLst>
                <a:gd name="T0" fmla="*/ 39 w 39"/>
                <a:gd name="T1" fmla="*/ 26 h 77"/>
                <a:gd name="T2" fmla="*/ 23 w 39"/>
                <a:gd name="T3" fmla="*/ 26 h 77"/>
                <a:gd name="T4" fmla="*/ 23 w 39"/>
                <a:gd name="T5" fmla="*/ 57 h 77"/>
                <a:gd name="T6" fmla="*/ 25 w 39"/>
                <a:gd name="T7" fmla="*/ 65 h 77"/>
                <a:gd name="T8" fmla="*/ 31 w 39"/>
                <a:gd name="T9" fmla="*/ 67 h 77"/>
                <a:gd name="T10" fmla="*/ 35 w 39"/>
                <a:gd name="T11" fmla="*/ 67 h 77"/>
                <a:gd name="T12" fmla="*/ 38 w 39"/>
                <a:gd name="T13" fmla="*/ 66 h 77"/>
                <a:gd name="T14" fmla="*/ 39 w 39"/>
                <a:gd name="T15" fmla="*/ 75 h 77"/>
                <a:gd name="T16" fmla="*/ 34 w 39"/>
                <a:gd name="T17" fmla="*/ 77 h 77"/>
                <a:gd name="T18" fmla="*/ 29 w 39"/>
                <a:gd name="T19" fmla="*/ 77 h 77"/>
                <a:gd name="T20" fmla="*/ 16 w 39"/>
                <a:gd name="T21" fmla="*/ 72 h 77"/>
                <a:gd name="T22" fmla="*/ 11 w 39"/>
                <a:gd name="T23" fmla="*/ 59 h 77"/>
                <a:gd name="T24" fmla="*/ 11 w 39"/>
                <a:gd name="T25" fmla="*/ 26 h 77"/>
                <a:gd name="T26" fmla="*/ 0 w 39"/>
                <a:gd name="T27" fmla="*/ 26 h 77"/>
                <a:gd name="T28" fmla="*/ 0 w 39"/>
                <a:gd name="T29" fmla="*/ 17 h 77"/>
                <a:gd name="T30" fmla="*/ 11 w 39"/>
                <a:gd name="T31" fmla="*/ 17 h 77"/>
                <a:gd name="T32" fmla="*/ 11 w 39"/>
                <a:gd name="T33" fmla="*/ 0 h 77"/>
                <a:gd name="T34" fmla="*/ 23 w 39"/>
                <a:gd name="T35" fmla="*/ 0 h 77"/>
                <a:gd name="T36" fmla="*/ 23 w 39"/>
                <a:gd name="T37" fmla="*/ 17 h 77"/>
                <a:gd name="T38" fmla="*/ 39 w 39"/>
                <a:gd name="T39" fmla="*/ 17 h 77"/>
                <a:gd name="T40" fmla="*/ 39 w 39"/>
                <a:gd name="T41" fmla="*/ 26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9" h="77">
                  <a:moveTo>
                    <a:pt x="39" y="26"/>
                  </a:moveTo>
                  <a:cubicBezTo>
                    <a:pt x="23" y="26"/>
                    <a:pt x="23" y="26"/>
                    <a:pt x="23" y="26"/>
                  </a:cubicBezTo>
                  <a:cubicBezTo>
                    <a:pt x="23" y="57"/>
                    <a:pt x="23" y="57"/>
                    <a:pt x="23" y="57"/>
                  </a:cubicBezTo>
                  <a:cubicBezTo>
                    <a:pt x="23" y="61"/>
                    <a:pt x="24" y="63"/>
                    <a:pt x="25" y="65"/>
                  </a:cubicBezTo>
                  <a:cubicBezTo>
                    <a:pt x="26" y="66"/>
                    <a:pt x="28" y="67"/>
                    <a:pt x="31" y="67"/>
                  </a:cubicBezTo>
                  <a:cubicBezTo>
                    <a:pt x="32" y="67"/>
                    <a:pt x="34" y="67"/>
                    <a:pt x="35" y="67"/>
                  </a:cubicBezTo>
                  <a:cubicBezTo>
                    <a:pt x="36" y="67"/>
                    <a:pt x="37" y="66"/>
                    <a:pt x="38" y="66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7" y="76"/>
                    <a:pt x="36" y="76"/>
                    <a:pt x="34" y="77"/>
                  </a:cubicBezTo>
                  <a:cubicBezTo>
                    <a:pt x="32" y="77"/>
                    <a:pt x="30" y="77"/>
                    <a:pt x="29" y="77"/>
                  </a:cubicBezTo>
                  <a:cubicBezTo>
                    <a:pt x="23" y="77"/>
                    <a:pt x="19" y="76"/>
                    <a:pt x="16" y="72"/>
                  </a:cubicBezTo>
                  <a:cubicBezTo>
                    <a:pt x="13" y="69"/>
                    <a:pt x="11" y="65"/>
                    <a:pt x="11" y="59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1" y="17"/>
                    <a:pt x="11" y="17"/>
                    <a:pt x="11" y="17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17"/>
                    <a:pt x="23" y="17"/>
                    <a:pt x="23" y="17"/>
                  </a:cubicBezTo>
                  <a:cubicBezTo>
                    <a:pt x="39" y="17"/>
                    <a:pt x="39" y="17"/>
                    <a:pt x="39" y="17"/>
                  </a:cubicBezTo>
                  <a:cubicBezTo>
                    <a:pt x="39" y="26"/>
                    <a:pt x="39" y="26"/>
                    <a:pt x="39" y="26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2" name="Freeform 51"/>
            <p:cNvSpPr>
              <a:spLocks noEditPoints="1"/>
            </p:cNvSpPr>
            <p:nvPr userDrawn="1"/>
          </p:nvSpPr>
          <p:spPr bwMode="auto">
            <a:xfrm>
              <a:off x="10660063" y="-733425"/>
              <a:ext cx="60325" cy="334963"/>
            </a:xfrm>
            <a:custGeom>
              <a:avLst/>
              <a:gdLst>
                <a:gd name="T0" fmla="*/ 14 w 16"/>
                <a:gd name="T1" fmla="*/ 89 h 89"/>
                <a:gd name="T2" fmla="*/ 2 w 16"/>
                <a:gd name="T3" fmla="*/ 89 h 89"/>
                <a:gd name="T4" fmla="*/ 2 w 16"/>
                <a:gd name="T5" fmla="*/ 30 h 89"/>
                <a:gd name="T6" fmla="*/ 14 w 16"/>
                <a:gd name="T7" fmla="*/ 30 h 89"/>
                <a:gd name="T8" fmla="*/ 14 w 16"/>
                <a:gd name="T9" fmla="*/ 89 h 89"/>
                <a:gd name="T10" fmla="*/ 16 w 16"/>
                <a:gd name="T11" fmla="*/ 8 h 89"/>
                <a:gd name="T12" fmla="*/ 14 w 16"/>
                <a:gd name="T13" fmla="*/ 14 h 89"/>
                <a:gd name="T14" fmla="*/ 8 w 16"/>
                <a:gd name="T15" fmla="*/ 16 h 89"/>
                <a:gd name="T16" fmla="*/ 2 w 16"/>
                <a:gd name="T17" fmla="*/ 13 h 89"/>
                <a:gd name="T18" fmla="*/ 0 w 16"/>
                <a:gd name="T19" fmla="*/ 8 h 89"/>
                <a:gd name="T20" fmla="*/ 2 w 16"/>
                <a:gd name="T21" fmla="*/ 3 h 89"/>
                <a:gd name="T22" fmla="*/ 8 w 16"/>
                <a:gd name="T23" fmla="*/ 0 h 89"/>
                <a:gd name="T24" fmla="*/ 14 w 16"/>
                <a:gd name="T25" fmla="*/ 3 h 89"/>
                <a:gd name="T26" fmla="*/ 16 w 16"/>
                <a:gd name="T27" fmla="*/ 8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89">
                  <a:moveTo>
                    <a:pt x="14" y="89"/>
                  </a:moveTo>
                  <a:cubicBezTo>
                    <a:pt x="2" y="89"/>
                    <a:pt x="2" y="89"/>
                    <a:pt x="2" y="89"/>
                  </a:cubicBezTo>
                  <a:cubicBezTo>
                    <a:pt x="2" y="30"/>
                    <a:pt x="2" y="30"/>
                    <a:pt x="2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89"/>
                    <a:pt x="14" y="89"/>
                    <a:pt x="14" y="89"/>
                  </a:cubicBezTo>
                  <a:close/>
                  <a:moveTo>
                    <a:pt x="16" y="8"/>
                  </a:moveTo>
                  <a:cubicBezTo>
                    <a:pt x="16" y="10"/>
                    <a:pt x="15" y="12"/>
                    <a:pt x="14" y="14"/>
                  </a:cubicBezTo>
                  <a:cubicBezTo>
                    <a:pt x="12" y="15"/>
                    <a:pt x="10" y="16"/>
                    <a:pt x="8" y="16"/>
                  </a:cubicBezTo>
                  <a:cubicBezTo>
                    <a:pt x="6" y="16"/>
                    <a:pt x="4" y="15"/>
                    <a:pt x="2" y="13"/>
                  </a:cubicBezTo>
                  <a:cubicBezTo>
                    <a:pt x="1" y="12"/>
                    <a:pt x="0" y="10"/>
                    <a:pt x="0" y="8"/>
                  </a:cubicBezTo>
                  <a:cubicBezTo>
                    <a:pt x="0" y="6"/>
                    <a:pt x="1" y="4"/>
                    <a:pt x="2" y="3"/>
                  </a:cubicBezTo>
                  <a:cubicBezTo>
                    <a:pt x="4" y="1"/>
                    <a:pt x="6" y="0"/>
                    <a:pt x="8" y="0"/>
                  </a:cubicBezTo>
                  <a:cubicBezTo>
                    <a:pt x="10" y="0"/>
                    <a:pt x="12" y="1"/>
                    <a:pt x="14" y="3"/>
                  </a:cubicBezTo>
                  <a:cubicBezTo>
                    <a:pt x="15" y="4"/>
                    <a:pt x="16" y="6"/>
                    <a:pt x="16" y="8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3" name="Freeform 52"/>
            <p:cNvSpPr>
              <a:spLocks/>
            </p:cNvSpPr>
            <p:nvPr userDrawn="1"/>
          </p:nvSpPr>
          <p:spPr bwMode="auto">
            <a:xfrm>
              <a:off x="10788651" y="-755650"/>
              <a:ext cx="44450" cy="357188"/>
            </a:xfrm>
            <a:custGeom>
              <a:avLst/>
              <a:gdLst>
                <a:gd name="T0" fmla="*/ 28 w 28"/>
                <a:gd name="T1" fmla="*/ 225 h 225"/>
                <a:gd name="T2" fmla="*/ 0 w 28"/>
                <a:gd name="T3" fmla="*/ 225 h 225"/>
                <a:gd name="T4" fmla="*/ 0 w 28"/>
                <a:gd name="T5" fmla="*/ 0 h 225"/>
                <a:gd name="T6" fmla="*/ 28 w 28"/>
                <a:gd name="T7" fmla="*/ 0 h 225"/>
                <a:gd name="T8" fmla="*/ 28 w 28"/>
                <a:gd name="T9" fmla="*/ 225 h 225"/>
                <a:gd name="T10" fmla="*/ 28 w 28"/>
                <a:gd name="T11" fmla="*/ 225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225">
                  <a:moveTo>
                    <a:pt x="28" y="225"/>
                  </a:moveTo>
                  <a:lnTo>
                    <a:pt x="0" y="225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225"/>
                  </a:lnTo>
                  <a:lnTo>
                    <a:pt x="28" y="225"/>
                  </a:ln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4" name="Freeform 53"/>
            <p:cNvSpPr>
              <a:spLocks noEditPoints="1"/>
            </p:cNvSpPr>
            <p:nvPr userDrawn="1"/>
          </p:nvSpPr>
          <p:spPr bwMode="auto">
            <a:xfrm>
              <a:off x="10885488" y="-627063"/>
              <a:ext cx="222250" cy="236538"/>
            </a:xfrm>
            <a:custGeom>
              <a:avLst/>
              <a:gdLst>
                <a:gd name="T0" fmla="*/ 47 w 59"/>
                <a:gd name="T1" fmla="*/ 26 h 63"/>
                <a:gd name="T2" fmla="*/ 46 w 59"/>
                <a:gd name="T3" fmla="*/ 19 h 63"/>
                <a:gd name="T4" fmla="*/ 43 w 59"/>
                <a:gd name="T5" fmla="*/ 14 h 63"/>
                <a:gd name="T6" fmla="*/ 38 w 59"/>
                <a:gd name="T7" fmla="*/ 11 h 63"/>
                <a:gd name="T8" fmla="*/ 31 w 59"/>
                <a:gd name="T9" fmla="*/ 9 h 63"/>
                <a:gd name="T10" fmla="*/ 24 w 59"/>
                <a:gd name="T11" fmla="*/ 11 h 63"/>
                <a:gd name="T12" fmla="*/ 18 w 59"/>
                <a:gd name="T13" fmla="*/ 14 h 63"/>
                <a:gd name="T14" fmla="*/ 14 w 59"/>
                <a:gd name="T15" fmla="*/ 19 h 63"/>
                <a:gd name="T16" fmla="*/ 12 w 59"/>
                <a:gd name="T17" fmla="*/ 26 h 63"/>
                <a:gd name="T18" fmla="*/ 47 w 59"/>
                <a:gd name="T19" fmla="*/ 26 h 63"/>
                <a:gd name="T20" fmla="*/ 59 w 59"/>
                <a:gd name="T21" fmla="*/ 31 h 63"/>
                <a:gd name="T22" fmla="*/ 59 w 59"/>
                <a:gd name="T23" fmla="*/ 33 h 63"/>
                <a:gd name="T24" fmla="*/ 59 w 59"/>
                <a:gd name="T25" fmla="*/ 35 h 63"/>
                <a:gd name="T26" fmla="*/ 12 w 59"/>
                <a:gd name="T27" fmla="*/ 35 h 63"/>
                <a:gd name="T28" fmla="*/ 14 w 59"/>
                <a:gd name="T29" fmla="*/ 42 h 63"/>
                <a:gd name="T30" fmla="*/ 18 w 59"/>
                <a:gd name="T31" fmla="*/ 48 h 63"/>
                <a:gd name="T32" fmla="*/ 24 w 59"/>
                <a:gd name="T33" fmla="*/ 51 h 63"/>
                <a:gd name="T34" fmla="*/ 31 w 59"/>
                <a:gd name="T35" fmla="*/ 53 h 63"/>
                <a:gd name="T36" fmla="*/ 42 w 59"/>
                <a:gd name="T37" fmla="*/ 50 h 63"/>
                <a:gd name="T38" fmla="*/ 49 w 59"/>
                <a:gd name="T39" fmla="*/ 44 h 63"/>
                <a:gd name="T40" fmla="*/ 57 w 59"/>
                <a:gd name="T41" fmla="*/ 50 h 63"/>
                <a:gd name="T42" fmla="*/ 46 w 59"/>
                <a:gd name="T43" fmla="*/ 60 h 63"/>
                <a:gd name="T44" fmla="*/ 31 w 59"/>
                <a:gd name="T45" fmla="*/ 63 h 63"/>
                <a:gd name="T46" fmla="*/ 19 w 59"/>
                <a:gd name="T47" fmla="*/ 60 h 63"/>
                <a:gd name="T48" fmla="*/ 9 w 59"/>
                <a:gd name="T49" fmla="*/ 54 h 63"/>
                <a:gd name="T50" fmla="*/ 2 w 59"/>
                <a:gd name="T51" fmla="*/ 44 h 63"/>
                <a:gd name="T52" fmla="*/ 0 w 59"/>
                <a:gd name="T53" fmla="*/ 31 h 63"/>
                <a:gd name="T54" fmla="*/ 2 w 59"/>
                <a:gd name="T55" fmla="*/ 19 h 63"/>
                <a:gd name="T56" fmla="*/ 9 w 59"/>
                <a:gd name="T57" fmla="*/ 9 h 63"/>
                <a:gd name="T58" fmla="*/ 18 w 59"/>
                <a:gd name="T59" fmla="*/ 2 h 63"/>
                <a:gd name="T60" fmla="*/ 31 w 59"/>
                <a:gd name="T61" fmla="*/ 0 h 63"/>
                <a:gd name="T62" fmla="*/ 43 w 59"/>
                <a:gd name="T63" fmla="*/ 2 h 63"/>
                <a:gd name="T64" fmla="*/ 52 w 59"/>
                <a:gd name="T65" fmla="*/ 8 h 63"/>
                <a:gd name="T66" fmla="*/ 57 w 59"/>
                <a:gd name="T67" fmla="*/ 18 h 63"/>
                <a:gd name="T68" fmla="*/ 59 w 59"/>
                <a:gd name="T69" fmla="*/ 3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9" h="63">
                  <a:moveTo>
                    <a:pt x="47" y="26"/>
                  </a:moveTo>
                  <a:cubicBezTo>
                    <a:pt x="47" y="24"/>
                    <a:pt x="47" y="22"/>
                    <a:pt x="46" y="19"/>
                  </a:cubicBezTo>
                  <a:cubicBezTo>
                    <a:pt x="45" y="17"/>
                    <a:pt x="44" y="16"/>
                    <a:pt x="43" y="14"/>
                  </a:cubicBezTo>
                  <a:cubicBezTo>
                    <a:pt x="42" y="13"/>
                    <a:pt x="40" y="11"/>
                    <a:pt x="38" y="11"/>
                  </a:cubicBezTo>
                  <a:cubicBezTo>
                    <a:pt x="36" y="10"/>
                    <a:pt x="33" y="9"/>
                    <a:pt x="31" y="9"/>
                  </a:cubicBezTo>
                  <a:cubicBezTo>
                    <a:pt x="28" y="9"/>
                    <a:pt x="26" y="10"/>
                    <a:pt x="24" y="11"/>
                  </a:cubicBezTo>
                  <a:cubicBezTo>
                    <a:pt x="21" y="11"/>
                    <a:pt x="19" y="13"/>
                    <a:pt x="18" y="14"/>
                  </a:cubicBezTo>
                  <a:cubicBezTo>
                    <a:pt x="16" y="16"/>
                    <a:pt x="15" y="17"/>
                    <a:pt x="14" y="19"/>
                  </a:cubicBezTo>
                  <a:cubicBezTo>
                    <a:pt x="13" y="22"/>
                    <a:pt x="12" y="24"/>
                    <a:pt x="12" y="26"/>
                  </a:cubicBezTo>
                  <a:cubicBezTo>
                    <a:pt x="47" y="26"/>
                    <a:pt x="47" y="26"/>
                    <a:pt x="47" y="26"/>
                  </a:cubicBezTo>
                  <a:close/>
                  <a:moveTo>
                    <a:pt x="59" y="31"/>
                  </a:moveTo>
                  <a:cubicBezTo>
                    <a:pt x="59" y="32"/>
                    <a:pt x="59" y="32"/>
                    <a:pt x="59" y="33"/>
                  </a:cubicBezTo>
                  <a:cubicBezTo>
                    <a:pt x="59" y="34"/>
                    <a:pt x="59" y="34"/>
                    <a:pt x="59" y="35"/>
                  </a:cubicBezTo>
                  <a:cubicBezTo>
                    <a:pt x="12" y="35"/>
                    <a:pt x="12" y="35"/>
                    <a:pt x="12" y="35"/>
                  </a:cubicBezTo>
                  <a:cubicBezTo>
                    <a:pt x="12" y="37"/>
                    <a:pt x="13" y="40"/>
                    <a:pt x="14" y="42"/>
                  </a:cubicBezTo>
                  <a:cubicBezTo>
                    <a:pt x="15" y="44"/>
                    <a:pt x="16" y="46"/>
                    <a:pt x="18" y="48"/>
                  </a:cubicBezTo>
                  <a:cubicBezTo>
                    <a:pt x="20" y="49"/>
                    <a:pt x="22" y="51"/>
                    <a:pt x="24" y="51"/>
                  </a:cubicBezTo>
                  <a:cubicBezTo>
                    <a:pt x="26" y="52"/>
                    <a:pt x="29" y="53"/>
                    <a:pt x="31" y="53"/>
                  </a:cubicBezTo>
                  <a:cubicBezTo>
                    <a:pt x="35" y="53"/>
                    <a:pt x="39" y="52"/>
                    <a:pt x="42" y="50"/>
                  </a:cubicBezTo>
                  <a:cubicBezTo>
                    <a:pt x="45" y="48"/>
                    <a:pt x="47" y="46"/>
                    <a:pt x="49" y="44"/>
                  </a:cubicBezTo>
                  <a:cubicBezTo>
                    <a:pt x="57" y="50"/>
                    <a:pt x="57" y="50"/>
                    <a:pt x="57" y="50"/>
                  </a:cubicBezTo>
                  <a:cubicBezTo>
                    <a:pt x="54" y="55"/>
                    <a:pt x="50" y="58"/>
                    <a:pt x="46" y="60"/>
                  </a:cubicBezTo>
                  <a:cubicBezTo>
                    <a:pt x="41" y="62"/>
                    <a:pt x="37" y="63"/>
                    <a:pt x="31" y="63"/>
                  </a:cubicBezTo>
                  <a:cubicBezTo>
                    <a:pt x="27" y="63"/>
                    <a:pt x="23" y="62"/>
                    <a:pt x="19" y="60"/>
                  </a:cubicBezTo>
                  <a:cubicBezTo>
                    <a:pt x="15" y="59"/>
                    <a:pt x="12" y="57"/>
                    <a:pt x="9" y="54"/>
                  </a:cubicBezTo>
                  <a:cubicBezTo>
                    <a:pt x="6" y="51"/>
                    <a:pt x="4" y="48"/>
                    <a:pt x="2" y="44"/>
                  </a:cubicBezTo>
                  <a:cubicBezTo>
                    <a:pt x="1" y="40"/>
                    <a:pt x="0" y="36"/>
                    <a:pt x="0" y="31"/>
                  </a:cubicBezTo>
                  <a:cubicBezTo>
                    <a:pt x="0" y="27"/>
                    <a:pt x="1" y="23"/>
                    <a:pt x="2" y="19"/>
                  </a:cubicBezTo>
                  <a:cubicBezTo>
                    <a:pt x="4" y="15"/>
                    <a:pt x="6" y="12"/>
                    <a:pt x="9" y="9"/>
                  </a:cubicBezTo>
                  <a:cubicBezTo>
                    <a:pt x="11" y="6"/>
                    <a:pt x="15" y="4"/>
                    <a:pt x="18" y="2"/>
                  </a:cubicBezTo>
                  <a:cubicBezTo>
                    <a:pt x="22" y="1"/>
                    <a:pt x="26" y="0"/>
                    <a:pt x="31" y="0"/>
                  </a:cubicBezTo>
                  <a:cubicBezTo>
                    <a:pt x="35" y="0"/>
                    <a:pt x="39" y="1"/>
                    <a:pt x="43" y="2"/>
                  </a:cubicBezTo>
                  <a:cubicBezTo>
                    <a:pt x="46" y="4"/>
                    <a:pt x="49" y="6"/>
                    <a:pt x="52" y="8"/>
                  </a:cubicBezTo>
                  <a:cubicBezTo>
                    <a:pt x="54" y="11"/>
                    <a:pt x="56" y="14"/>
                    <a:pt x="57" y="18"/>
                  </a:cubicBezTo>
                  <a:cubicBezTo>
                    <a:pt x="59" y="22"/>
                    <a:pt x="59" y="26"/>
                    <a:pt x="59" y="31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5" name="Freeform 54"/>
            <p:cNvSpPr>
              <a:spLocks/>
            </p:cNvSpPr>
            <p:nvPr userDrawn="1"/>
          </p:nvSpPr>
          <p:spPr bwMode="auto">
            <a:xfrm>
              <a:off x="11141076" y="-627063"/>
              <a:ext cx="180975" cy="236538"/>
            </a:xfrm>
            <a:custGeom>
              <a:avLst/>
              <a:gdLst>
                <a:gd name="T0" fmla="*/ 39 w 48"/>
                <a:gd name="T1" fmla="*/ 17 h 63"/>
                <a:gd name="T2" fmla="*/ 34 w 48"/>
                <a:gd name="T3" fmla="*/ 11 h 63"/>
                <a:gd name="T4" fmla="*/ 25 w 48"/>
                <a:gd name="T5" fmla="*/ 9 h 63"/>
                <a:gd name="T6" fmla="*/ 21 w 48"/>
                <a:gd name="T7" fmla="*/ 10 h 63"/>
                <a:gd name="T8" fmla="*/ 18 w 48"/>
                <a:gd name="T9" fmla="*/ 11 h 63"/>
                <a:gd name="T10" fmla="*/ 15 w 48"/>
                <a:gd name="T11" fmla="*/ 13 h 63"/>
                <a:gd name="T12" fmla="*/ 14 w 48"/>
                <a:gd name="T13" fmla="*/ 17 h 63"/>
                <a:gd name="T14" fmla="*/ 18 w 48"/>
                <a:gd name="T15" fmla="*/ 23 h 63"/>
                <a:gd name="T16" fmla="*/ 28 w 48"/>
                <a:gd name="T17" fmla="*/ 26 h 63"/>
                <a:gd name="T18" fmla="*/ 36 w 48"/>
                <a:gd name="T19" fmla="*/ 28 h 63"/>
                <a:gd name="T20" fmla="*/ 42 w 48"/>
                <a:gd name="T21" fmla="*/ 32 h 63"/>
                <a:gd name="T22" fmla="*/ 46 w 48"/>
                <a:gd name="T23" fmla="*/ 37 h 63"/>
                <a:gd name="T24" fmla="*/ 48 w 48"/>
                <a:gd name="T25" fmla="*/ 44 h 63"/>
                <a:gd name="T26" fmla="*/ 46 w 48"/>
                <a:gd name="T27" fmla="*/ 52 h 63"/>
                <a:gd name="T28" fmla="*/ 41 w 48"/>
                <a:gd name="T29" fmla="*/ 58 h 63"/>
                <a:gd name="T30" fmla="*/ 33 w 48"/>
                <a:gd name="T31" fmla="*/ 62 h 63"/>
                <a:gd name="T32" fmla="*/ 24 w 48"/>
                <a:gd name="T33" fmla="*/ 63 h 63"/>
                <a:gd name="T34" fmla="*/ 11 w 48"/>
                <a:gd name="T35" fmla="*/ 60 h 63"/>
                <a:gd name="T36" fmla="*/ 0 w 48"/>
                <a:gd name="T37" fmla="*/ 52 h 63"/>
                <a:gd name="T38" fmla="*/ 9 w 48"/>
                <a:gd name="T39" fmla="*/ 45 h 63"/>
                <a:gd name="T40" fmla="*/ 15 w 48"/>
                <a:gd name="T41" fmla="*/ 51 h 63"/>
                <a:gd name="T42" fmla="*/ 24 w 48"/>
                <a:gd name="T43" fmla="*/ 53 h 63"/>
                <a:gd name="T44" fmla="*/ 29 w 48"/>
                <a:gd name="T45" fmla="*/ 53 h 63"/>
                <a:gd name="T46" fmla="*/ 33 w 48"/>
                <a:gd name="T47" fmla="*/ 51 h 63"/>
                <a:gd name="T48" fmla="*/ 35 w 48"/>
                <a:gd name="T49" fmla="*/ 49 h 63"/>
                <a:gd name="T50" fmla="*/ 36 w 48"/>
                <a:gd name="T51" fmla="*/ 45 h 63"/>
                <a:gd name="T52" fmla="*/ 32 w 48"/>
                <a:gd name="T53" fmla="*/ 38 h 63"/>
                <a:gd name="T54" fmla="*/ 21 w 48"/>
                <a:gd name="T55" fmla="*/ 35 h 63"/>
                <a:gd name="T56" fmla="*/ 15 w 48"/>
                <a:gd name="T57" fmla="*/ 33 h 63"/>
                <a:gd name="T58" fmla="*/ 9 w 48"/>
                <a:gd name="T59" fmla="*/ 30 h 63"/>
                <a:gd name="T60" fmla="*/ 5 w 48"/>
                <a:gd name="T61" fmla="*/ 25 h 63"/>
                <a:gd name="T62" fmla="*/ 3 w 48"/>
                <a:gd name="T63" fmla="*/ 18 h 63"/>
                <a:gd name="T64" fmla="*/ 5 w 48"/>
                <a:gd name="T65" fmla="*/ 10 h 63"/>
                <a:gd name="T66" fmla="*/ 10 w 48"/>
                <a:gd name="T67" fmla="*/ 4 h 63"/>
                <a:gd name="T68" fmla="*/ 18 w 48"/>
                <a:gd name="T69" fmla="*/ 1 h 63"/>
                <a:gd name="T70" fmla="*/ 26 w 48"/>
                <a:gd name="T71" fmla="*/ 0 h 63"/>
                <a:gd name="T72" fmla="*/ 38 w 48"/>
                <a:gd name="T73" fmla="*/ 2 h 63"/>
                <a:gd name="T74" fmla="*/ 47 w 48"/>
                <a:gd name="T75" fmla="*/ 10 h 63"/>
                <a:gd name="T76" fmla="*/ 39 w 48"/>
                <a:gd name="T77" fmla="*/ 17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8" h="63">
                  <a:moveTo>
                    <a:pt x="39" y="17"/>
                  </a:moveTo>
                  <a:cubicBezTo>
                    <a:pt x="38" y="14"/>
                    <a:pt x="36" y="13"/>
                    <a:pt x="34" y="11"/>
                  </a:cubicBezTo>
                  <a:cubicBezTo>
                    <a:pt x="31" y="10"/>
                    <a:pt x="28" y="9"/>
                    <a:pt x="25" y="9"/>
                  </a:cubicBezTo>
                  <a:cubicBezTo>
                    <a:pt x="24" y="9"/>
                    <a:pt x="23" y="9"/>
                    <a:pt x="21" y="10"/>
                  </a:cubicBezTo>
                  <a:cubicBezTo>
                    <a:pt x="20" y="10"/>
                    <a:pt x="19" y="10"/>
                    <a:pt x="18" y="11"/>
                  </a:cubicBezTo>
                  <a:cubicBezTo>
                    <a:pt x="17" y="12"/>
                    <a:pt x="16" y="13"/>
                    <a:pt x="15" y="13"/>
                  </a:cubicBezTo>
                  <a:cubicBezTo>
                    <a:pt x="15" y="14"/>
                    <a:pt x="14" y="16"/>
                    <a:pt x="14" y="17"/>
                  </a:cubicBezTo>
                  <a:cubicBezTo>
                    <a:pt x="14" y="20"/>
                    <a:pt x="16" y="21"/>
                    <a:pt x="18" y="23"/>
                  </a:cubicBezTo>
                  <a:cubicBezTo>
                    <a:pt x="20" y="24"/>
                    <a:pt x="23" y="25"/>
                    <a:pt x="28" y="26"/>
                  </a:cubicBezTo>
                  <a:cubicBezTo>
                    <a:pt x="31" y="27"/>
                    <a:pt x="33" y="27"/>
                    <a:pt x="36" y="28"/>
                  </a:cubicBezTo>
                  <a:cubicBezTo>
                    <a:pt x="38" y="29"/>
                    <a:pt x="40" y="30"/>
                    <a:pt x="42" y="32"/>
                  </a:cubicBezTo>
                  <a:cubicBezTo>
                    <a:pt x="44" y="33"/>
                    <a:pt x="45" y="35"/>
                    <a:pt x="46" y="37"/>
                  </a:cubicBezTo>
                  <a:cubicBezTo>
                    <a:pt x="47" y="39"/>
                    <a:pt x="48" y="41"/>
                    <a:pt x="48" y="44"/>
                  </a:cubicBezTo>
                  <a:cubicBezTo>
                    <a:pt x="48" y="47"/>
                    <a:pt x="47" y="50"/>
                    <a:pt x="46" y="52"/>
                  </a:cubicBezTo>
                  <a:cubicBezTo>
                    <a:pt x="45" y="55"/>
                    <a:pt x="43" y="57"/>
                    <a:pt x="41" y="58"/>
                  </a:cubicBezTo>
                  <a:cubicBezTo>
                    <a:pt x="38" y="60"/>
                    <a:pt x="36" y="61"/>
                    <a:pt x="33" y="62"/>
                  </a:cubicBezTo>
                  <a:cubicBezTo>
                    <a:pt x="30" y="62"/>
                    <a:pt x="27" y="63"/>
                    <a:pt x="24" y="63"/>
                  </a:cubicBezTo>
                  <a:cubicBezTo>
                    <a:pt x="20" y="63"/>
                    <a:pt x="15" y="62"/>
                    <a:pt x="11" y="60"/>
                  </a:cubicBezTo>
                  <a:cubicBezTo>
                    <a:pt x="7" y="58"/>
                    <a:pt x="3" y="56"/>
                    <a:pt x="0" y="52"/>
                  </a:cubicBezTo>
                  <a:cubicBezTo>
                    <a:pt x="9" y="45"/>
                    <a:pt x="9" y="45"/>
                    <a:pt x="9" y="45"/>
                  </a:cubicBezTo>
                  <a:cubicBezTo>
                    <a:pt x="10" y="47"/>
                    <a:pt x="12" y="49"/>
                    <a:pt x="15" y="51"/>
                  </a:cubicBezTo>
                  <a:cubicBezTo>
                    <a:pt x="18" y="52"/>
                    <a:pt x="21" y="53"/>
                    <a:pt x="24" y="53"/>
                  </a:cubicBezTo>
                  <a:cubicBezTo>
                    <a:pt x="26" y="53"/>
                    <a:pt x="27" y="53"/>
                    <a:pt x="29" y="53"/>
                  </a:cubicBezTo>
                  <a:cubicBezTo>
                    <a:pt x="30" y="52"/>
                    <a:pt x="31" y="52"/>
                    <a:pt x="33" y="51"/>
                  </a:cubicBezTo>
                  <a:cubicBezTo>
                    <a:pt x="34" y="51"/>
                    <a:pt x="35" y="50"/>
                    <a:pt x="35" y="49"/>
                  </a:cubicBezTo>
                  <a:cubicBezTo>
                    <a:pt x="36" y="48"/>
                    <a:pt x="36" y="46"/>
                    <a:pt x="36" y="45"/>
                  </a:cubicBezTo>
                  <a:cubicBezTo>
                    <a:pt x="36" y="42"/>
                    <a:pt x="35" y="40"/>
                    <a:pt x="32" y="38"/>
                  </a:cubicBezTo>
                  <a:cubicBezTo>
                    <a:pt x="30" y="37"/>
                    <a:pt x="26" y="36"/>
                    <a:pt x="21" y="35"/>
                  </a:cubicBezTo>
                  <a:cubicBezTo>
                    <a:pt x="19" y="34"/>
                    <a:pt x="17" y="34"/>
                    <a:pt x="15" y="33"/>
                  </a:cubicBezTo>
                  <a:cubicBezTo>
                    <a:pt x="13" y="32"/>
                    <a:pt x="11" y="31"/>
                    <a:pt x="9" y="30"/>
                  </a:cubicBezTo>
                  <a:cubicBezTo>
                    <a:pt x="7" y="29"/>
                    <a:pt x="6" y="27"/>
                    <a:pt x="5" y="25"/>
                  </a:cubicBezTo>
                  <a:cubicBezTo>
                    <a:pt x="4" y="23"/>
                    <a:pt x="3" y="21"/>
                    <a:pt x="3" y="18"/>
                  </a:cubicBezTo>
                  <a:cubicBezTo>
                    <a:pt x="3" y="15"/>
                    <a:pt x="4" y="12"/>
                    <a:pt x="5" y="10"/>
                  </a:cubicBezTo>
                  <a:cubicBezTo>
                    <a:pt x="7" y="8"/>
                    <a:pt x="8" y="6"/>
                    <a:pt x="10" y="4"/>
                  </a:cubicBezTo>
                  <a:cubicBezTo>
                    <a:pt x="13" y="3"/>
                    <a:pt x="15" y="2"/>
                    <a:pt x="18" y="1"/>
                  </a:cubicBezTo>
                  <a:cubicBezTo>
                    <a:pt x="20" y="0"/>
                    <a:pt x="23" y="0"/>
                    <a:pt x="26" y="0"/>
                  </a:cubicBezTo>
                  <a:cubicBezTo>
                    <a:pt x="30" y="0"/>
                    <a:pt x="34" y="1"/>
                    <a:pt x="38" y="2"/>
                  </a:cubicBezTo>
                  <a:cubicBezTo>
                    <a:pt x="42" y="4"/>
                    <a:pt x="45" y="7"/>
                    <a:pt x="47" y="10"/>
                  </a:cubicBezTo>
                  <a:cubicBezTo>
                    <a:pt x="39" y="17"/>
                    <a:pt x="39" y="17"/>
                    <a:pt x="39" y="17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6" name="Freeform 55"/>
            <p:cNvSpPr>
              <a:spLocks noEditPoints="1"/>
            </p:cNvSpPr>
            <p:nvPr userDrawn="1"/>
          </p:nvSpPr>
          <p:spPr bwMode="auto">
            <a:xfrm>
              <a:off x="11476038" y="-627063"/>
              <a:ext cx="198438" cy="236538"/>
            </a:xfrm>
            <a:custGeom>
              <a:avLst/>
              <a:gdLst>
                <a:gd name="T0" fmla="*/ 38 w 53"/>
                <a:gd name="T1" fmla="*/ 33 h 63"/>
                <a:gd name="T2" fmla="*/ 29 w 53"/>
                <a:gd name="T3" fmla="*/ 33 h 63"/>
                <a:gd name="T4" fmla="*/ 21 w 53"/>
                <a:gd name="T5" fmla="*/ 35 h 63"/>
                <a:gd name="T6" fmla="*/ 14 w 53"/>
                <a:gd name="T7" fmla="*/ 38 h 63"/>
                <a:gd name="T8" fmla="*/ 12 w 53"/>
                <a:gd name="T9" fmla="*/ 44 h 63"/>
                <a:gd name="T10" fmla="*/ 13 w 53"/>
                <a:gd name="T11" fmla="*/ 48 h 63"/>
                <a:gd name="T12" fmla="*/ 16 w 53"/>
                <a:gd name="T13" fmla="*/ 51 h 63"/>
                <a:gd name="T14" fmla="*/ 20 w 53"/>
                <a:gd name="T15" fmla="*/ 53 h 63"/>
                <a:gd name="T16" fmla="*/ 24 w 53"/>
                <a:gd name="T17" fmla="*/ 53 h 63"/>
                <a:gd name="T18" fmla="*/ 37 w 53"/>
                <a:gd name="T19" fmla="*/ 48 h 63"/>
                <a:gd name="T20" fmla="*/ 41 w 53"/>
                <a:gd name="T21" fmla="*/ 36 h 63"/>
                <a:gd name="T22" fmla="*/ 41 w 53"/>
                <a:gd name="T23" fmla="*/ 33 h 63"/>
                <a:gd name="T24" fmla="*/ 38 w 53"/>
                <a:gd name="T25" fmla="*/ 33 h 63"/>
                <a:gd name="T26" fmla="*/ 41 w 53"/>
                <a:gd name="T27" fmla="*/ 23 h 63"/>
                <a:gd name="T28" fmla="*/ 37 w 53"/>
                <a:gd name="T29" fmla="*/ 13 h 63"/>
                <a:gd name="T30" fmla="*/ 27 w 53"/>
                <a:gd name="T31" fmla="*/ 10 h 63"/>
                <a:gd name="T32" fmla="*/ 17 w 53"/>
                <a:gd name="T33" fmla="*/ 11 h 63"/>
                <a:gd name="T34" fmla="*/ 10 w 53"/>
                <a:gd name="T35" fmla="*/ 16 h 63"/>
                <a:gd name="T36" fmla="*/ 3 w 53"/>
                <a:gd name="T37" fmla="*/ 9 h 63"/>
                <a:gd name="T38" fmla="*/ 14 w 53"/>
                <a:gd name="T39" fmla="*/ 2 h 63"/>
                <a:gd name="T40" fmla="*/ 28 w 53"/>
                <a:gd name="T41" fmla="*/ 0 h 63"/>
                <a:gd name="T42" fmla="*/ 39 w 53"/>
                <a:gd name="T43" fmla="*/ 2 h 63"/>
                <a:gd name="T44" fmla="*/ 47 w 53"/>
                <a:gd name="T45" fmla="*/ 7 h 63"/>
                <a:gd name="T46" fmla="*/ 51 w 53"/>
                <a:gd name="T47" fmla="*/ 14 h 63"/>
                <a:gd name="T48" fmla="*/ 53 w 53"/>
                <a:gd name="T49" fmla="*/ 23 h 63"/>
                <a:gd name="T50" fmla="*/ 53 w 53"/>
                <a:gd name="T51" fmla="*/ 49 h 63"/>
                <a:gd name="T52" fmla="*/ 53 w 53"/>
                <a:gd name="T53" fmla="*/ 56 h 63"/>
                <a:gd name="T54" fmla="*/ 53 w 53"/>
                <a:gd name="T55" fmla="*/ 61 h 63"/>
                <a:gd name="T56" fmla="*/ 43 w 53"/>
                <a:gd name="T57" fmla="*/ 61 h 63"/>
                <a:gd name="T58" fmla="*/ 42 w 53"/>
                <a:gd name="T59" fmla="*/ 53 h 63"/>
                <a:gd name="T60" fmla="*/ 41 w 53"/>
                <a:gd name="T61" fmla="*/ 53 h 63"/>
                <a:gd name="T62" fmla="*/ 33 w 53"/>
                <a:gd name="T63" fmla="*/ 60 h 63"/>
                <a:gd name="T64" fmla="*/ 21 w 53"/>
                <a:gd name="T65" fmla="*/ 63 h 63"/>
                <a:gd name="T66" fmla="*/ 14 w 53"/>
                <a:gd name="T67" fmla="*/ 62 h 63"/>
                <a:gd name="T68" fmla="*/ 7 w 53"/>
                <a:gd name="T69" fmla="*/ 59 h 63"/>
                <a:gd name="T70" fmla="*/ 2 w 53"/>
                <a:gd name="T71" fmla="*/ 53 h 63"/>
                <a:gd name="T72" fmla="*/ 0 w 53"/>
                <a:gd name="T73" fmla="*/ 44 h 63"/>
                <a:gd name="T74" fmla="*/ 3 w 53"/>
                <a:gd name="T75" fmla="*/ 34 h 63"/>
                <a:gd name="T76" fmla="*/ 13 w 53"/>
                <a:gd name="T77" fmla="*/ 28 h 63"/>
                <a:gd name="T78" fmla="*/ 26 w 53"/>
                <a:gd name="T79" fmla="*/ 25 h 63"/>
                <a:gd name="T80" fmla="*/ 41 w 53"/>
                <a:gd name="T81" fmla="*/ 24 h 63"/>
                <a:gd name="T82" fmla="*/ 41 w 53"/>
                <a:gd name="T83" fmla="*/ 2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3" h="63">
                  <a:moveTo>
                    <a:pt x="38" y="33"/>
                  </a:moveTo>
                  <a:cubicBezTo>
                    <a:pt x="35" y="33"/>
                    <a:pt x="32" y="33"/>
                    <a:pt x="29" y="33"/>
                  </a:cubicBezTo>
                  <a:cubicBezTo>
                    <a:pt x="26" y="33"/>
                    <a:pt x="23" y="34"/>
                    <a:pt x="21" y="35"/>
                  </a:cubicBezTo>
                  <a:cubicBezTo>
                    <a:pt x="18" y="35"/>
                    <a:pt x="16" y="37"/>
                    <a:pt x="14" y="38"/>
                  </a:cubicBezTo>
                  <a:cubicBezTo>
                    <a:pt x="13" y="40"/>
                    <a:pt x="12" y="42"/>
                    <a:pt x="12" y="44"/>
                  </a:cubicBezTo>
                  <a:cubicBezTo>
                    <a:pt x="12" y="46"/>
                    <a:pt x="12" y="47"/>
                    <a:pt x="13" y="48"/>
                  </a:cubicBezTo>
                  <a:cubicBezTo>
                    <a:pt x="14" y="50"/>
                    <a:pt x="15" y="51"/>
                    <a:pt x="16" y="51"/>
                  </a:cubicBezTo>
                  <a:cubicBezTo>
                    <a:pt x="17" y="52"/>
                    <a:pt x="18" y="53"/>
                    <a:pt x="20" y="53"/>
                  </a:cubicBezTo>
                  <a:cubicBezTo>
                    <a:pt x="21" y="53"/>
                    <a:pt x="23" y="53"/>
                    <a:pt x="24" y="53"/>
                  </a:cubicBezTo>
                  <a:cubicBezTo>
                    <a:pt x="30" y="53"/>
                    <a:pt x="34" y="52"/>
                    <a:pt x="37" y="48"/>
                  </a:cubicBezTo>
                  <a:cubicBezTo>
                    <a:pt x="40" y="45"/>
                    <a:pt x="41" y="41"/>
                    <a:pt x="41" y="36"/>
                  </a:cubicBezTo>
                  <a:cubicBezTo>
                    <a:pt x="41" y="33"/>
                    <a:pt x="41" y="33"/>
                    <a:pt x="41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41" y="23"/>
                  </a:moveTo>
                  <a:cubicBezTo>
                    <a:pt x="41" y="18"/>
                    <a:pt x="40" y="15"/>
                    <a:pt x="37" y="13"/>
                  </a:cubicBezTo>
                  <a:cubicBezTo>
                    <a:pt x="35" y="11"/>
                    <a:pt x="31" y="10"/>
                    <a:pt x="27" y="10"/>
                  </a:cubicBezTo>
                  <a:cubicBezTo>
                    <a:pt x="23" y="10"/>
                    <a:pt x="20" y="10"/>
                    <a:pt x="17" y="11"/>
                  </a:cubicBezTo>
                  <a:cubicBezTo>
                    <a:pt x="14" y="13"/>
                    <a:pt x="12" y="14"/>
                    <a:pt x="10" y="16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6" y="6"/>
                    <a:pt x="10" y="4"/>
                    <a:pt x="14" y="2"/>
                  </a:cubicBezTo>
                  <a:cubicBezTo>
                    <a:pt x="18" y="1"/>
                    <a:pt x="23" y="0"/>
                    <a:pt x="28" y="0"/>
                  </a:cubicBezTo>
                  <a:cubicBezTo>
                    <a:pt x="32" y="0"/>
                    <a:pt x="36" y="1"/>
                    <a:pt x="39" y="2"/>
                  </a:cubicBezTo>
                  <a:cubicBezTo>
                    <a:pt x="42" y="3"/>
                    <a:pt x="45" y="5"/>
                    <a:pt x="47" y="7"/>
                  </a:cubicBezTo>
                  <a:cubicBezTo>
                    <a:pt x="49" y="9"/>
                    <a:pt x="50" y="11"/>
                    <a:pt x="51" y="14"/>
                  </a:cubicBezTo>
                  <a:cubicBezTo>
                    <a:pt x="52" y="17"/>
                    <a:pt x="53" y="20"/>
                    <a:pt x="53" y="23"/>
                  </a:cubicBezTo>
                  <a:cubicBezTo>
                    <a:pt x="53" y="49"/>
                    <a:pt x="53" y="49"/>
                    <a:pt x="53" y="49"/>
                  </a:cubicBezTo>
                  <a:cubicBezTo>
                    <a:pt x="53" y="51"/>
                    <a:pt x="53" y="53"/>
                    <a:pt x="53" y="56"/>
                  </a:cubicBezTo>
                  <a:cubicBezTo>
                    <a:pt x="53" y="58"/>
                    <a:pt x="53" y="60"/>
                    <a:pt x="53" y="61"/>
                  </a:cubicBezTo>
                  <a:cubicBezTo>
                    <a:pt x="43" y="61"/>
                    <a:pt x="43" y="61"/>
                    <a:pt x="43" y="61"/>
                  </a:cubicBezTo>
                  <a:cubicBezTo>
                    <a:pt x="42" y="58"/>
                    <a:pt x="42" y="55"/>
                    <a:pt x="42" y="53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39" y="56"/>
                    <a:pt x="36" y="58"/>
                    <a:pt x="33" y="60"/>
                  </a:cubicBezTo>
                  <a:cubicBezTo>
                    <a:pt x="30" y="62"/>
                    <a:pt x="26" y="63"/>
                    <a:pt x="21" y="63"/>
                  </a:cubicBezTo>
                  <a:cubicBezTo>
                    <a:pt x="19" y="63"/>
                    <a:pt x="17" y="62"/>
                    <a:pt x="14" y="62"/>
                  </a:cubicBezTo>
                  <a:cubicBezTo>
                    <a:pt x="12" y="61"/>
                    <a:pt x="9" y="60"/>
                    <a:pt x="7" y="59"/>
                  </a:cubicBezTo>
                  <a:cubicBezTo>
                    <a:pt x="5" y="57"/>
                    <a:pt x="3" y="55"/>
                    <a:pt x="2" y="53"/>
                  </a:cubicBezTo>
                  <a:cubicBezTo>
                    <a:pt x="1" y="51"/>
                    <a:pt x="0" y="48"/>
                    <a:pt x="0" y="44"/>
                  </a:cubicBezTo>
                  <a:cubicBezTo>
                    <a:pt x="0" y="40"/>
                    <a:pt x="1" y="36"/>
                    <a:pt x="3" y="34"/>
                  </a:cubicBezTo>
                  <a:cubicBezTo>
                    <a:pt x="6" y="31"/>
                    <a:pt x="9" y="29"/>
                    <a:pt x="13" y="28"/>
                  </a:cubicBezTo>
                  <a:cubicBezTo>
                    <a:pt x="17" y="26"/>
                    <a:pt x="21" y="25"/>
                    <a:pt x="26" y="25"/>
                  </a:cubicBezTo>
                  <a:cubicBezTo>
                    <a:pt x="31" y="24"/>
                    <a:pt x="36" y="24"/>
                    <a:pt x="41" y="24"/>
                  </a:cubicBezTo>
                  <a:cubicBezTo>
                    <a:pt x="41" y="23"/>
                    <a:pt x="41" y="23"/>
                    <a:pt x="41" y="23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7" name="Freeform 56"/>
            <p:cNvSpPr>
              <a:spLocks/>
            </p:cNvSpPr>
            <p:nvPr userDrawn="1"/>
          </p:nvSpPr>
          <p:spPr bwMode="auto">
            <a:xfrm>
              <a:off x="11734801" y="-627063"/>
              <a:ext cx="131763" cy="228600"/>
            </a:xfrm>
            <a:custGeom>
              <a:avLst/>
              <a:gdLst>
                <a:gd name="T0" fmla="*/ 0 w 35"/>
                <a:gd name="T1" fmla="*/ 8 h 61"/>
                <a:gd name="T2" fmla="*/ 0 w 35"/>
                <a:gd name="T3" fmla="*/ 2 h 61"/>
                <a:gd name="T4" fmla="*/ 11 w 35"/>
                <a:gd name="T5" fmla="*/ 2 h 61"/>
                <a:gd name="T6" fmla="*/ 11 w 35"/>
                <a:gd name="T7" fmla="*/ 7 h 61"/>
                <a:gd name="T8" fmla="*/ 11 w 35"/>
                <a:gd name="T9" fmla="*/ 12 h 61"/>
                <a:gd name="T10" fmla="*/ 12 w 35"/>
                <a:gd name="T11" fmla="*/ 12 h 61"/>
                <a:gd name="T12" fmla="*/ 19 w 35"/>
                <a:gd name="T13" fmla="*/ 3 h 61"/>
                <a:gd name="T14" fmla="*/ 30 w 35"/>
                <a:gd name="T15" fmla="*/ 0 h 61"/>
                <a:gd name="T16" fmla="*/ 35 w 35"/>
                <a:gd name="T17" fmla="*/ 0 h 61"/>
                <a:gd name="T18" fmla="*/ 34 w 35"/>
                <a:gd name="T19" fmla="*/ 11 h 61"/>
                <a:gd name="T20" fmla="*/ 29 w 35"/>
                <a:gd name="T21" fmla="*/ 11 h 61"/>
                <a:gd name="T22" fmla="*/ 21 w 35"/>
                <a:gd name="T23" fmla="*/ 12 h 61"/>
                <a:gd name="T24" fmla="*/ 16 w 35"/>
                <a:gd name="T25" fmla="*/ 17 h 61"/>
                <a:gd name="T26" fmla="*/ 13 w 35"/>
                <a:gd name="T27" fmla="*/ 23 h 61"/>
                <a:gd name="T28" fmla="*/ 12 w 35"/>
                <a:gd name="T29" fmla="*/ 30 h 61"/>
                <a:gd name="T30" fmla="*/ 12 w 35"/>
                <a:gd name="T31" fmla="*/ 61 h 61"/>
                <a:gd name="T32" fmla="*/ 0 w 35"/>
                <a:gd name="T33" fmla="*/ 61 h 61"/>
                <a:gd name="T34" fmla="*/ 0 w 35"/>
                <a:gd name="T35" fmla="*/ 14 h 61"/>
                <a:gd name="T36" fmla="*/ 0 w 35"/>
                <a:gd name="T37" fmla="*/ 8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61">
                  <a:moveTo>
                    <a:pt x="0" y="8"/>
                  </a:moveTo>
                  <a:cubicBezTo>
                    <a:pt x="0" y="6"/>
                    <a:pt x="0" y="4"/>
                    <a:pt x="0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3"/>
                    <a:pt x="11" y="5"/>
                    <a:pt x="11" y="7"/>
                  </a:cubicBezTo>
                  <a:cubicBezTo>
                    <a:pt x="11" y="9"/>
                    <a:pt x="11" y="10"/>
                    <a:pt x="11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3" y="8"/>
                    <a:pt x="16" y="5"/>
                    <a:pt x="19" y="3"/>
                  </a:cubicBezTo>
                  <a:cubicBezTo>
                    <a:pt x="22" y="1"/>
                    <a:pt x="26" y="0"/>
                    <a:pt x="30" y="0"/>
                  </a:cubicBezTo>
                  <a:cubicBezTo>
                    <a:pt x="32" y="0"/>
                    <a:pt x="33" y="0"/>
                    <a:pt x="35" y="0"/>
                  </a:cubicBezTo>
                  <a:cubicBezTo>
                    <a:pt x="34" y="11"/>
                    <a:pt x="34" y="11"/>
                    <a:pt x="34" y="11"/>
                  </a:cubicBezTo>
                  <a:cubicBezTo>
                    <a:pt x="32" y="11"/>
                    <a:pt x="31" y="11"/>
                    <a:pt x="29" y="11"/>
                  </a:cubicBezTo>
                  <a:cubicBezTo>
                    <a:pt x="26" y="11"/>
                    <a:pt x="23" y="11"/>
                    <a:pt x="21" y="12"/>
                  </a:cubicBezTo>
                  <a:cubicBezTo>
                    <a:pt x="19" y="13"/>
                    <a:pt x="17" y="15"/>
                    <a:pt x="16" y="17"/>
                  </a:cubicBezTo>
                  <a:cubicBezTo>
                    <a:pt x="15" y="18"/>
                    <a:pt x="14" y="20"/>
                    <a:pt x="13" y="23"/>
                  </a:cubicBezTo>
                  <a:cubicBezTo>
                    <a:pt x="12" y="25"/>
                    <a:pt x="12" y="27"/>
                    <a:pt x="12" y="30"/>
                  </a:cubicBezTo>
                  <a:cubicBezTo>
                    <a:pt x="12" y="61"/>
                    <a:pt x="12" y="61"/>
                    <a:pt x="12" y="61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3"/>
                    <a:pt x="0" y="11"/>
                    <a:pt x="0" y="8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8" name="Freeform 57"/>
            <p:cNvSpPr>
              <a:spLocks noEditPoints="1"/>
            </p:cNvSpPr>
            <p:nvPr userDrawn="1"/>
          </p:nvSpPr>
          <p:spPr bwMode="auto">
            <a:xfrm>
              <a:off x="11880851" y="-627063"/>
              <a:ext cx="225425" cy="236538"/>
            </a:xfrm>
            <a:custGeom>
              <a:avLst/>
              <a:gdLst>
                <a:gd name="T0" fmla="*/ 47 w 60"/>
                <a:gd name="T1" fmla="*/ 26 h 63"/>
                <a:gd name="T2" fmla="*/ 46 w 60"/>
                <a:gd name="T3" fmla="*/ 19 h 63"/>
                <a:gd name="T4" fmla="*/ 43 w 60"/>
                <a:gd name="T5" fmla="*/ 14 h 63"/>
                <a:gd name="T6" fmla="*/ 38 w 60"/>
                <a:gd name="T7" fmla="*/ 11 h 63"/>
                <a:gd name="T8" fmla="*/ 31 w 60"/>
                <a:gd name="T9" fmla="*/ 9 h 63"/>
                <a:gd name="T10" fmla="*/ 24 w 60"/>
                <a:gd name="T11" fmla="*/ 11 h 63"/>
                <a:gd name="T12" fmla="*/ 18 w 60"/>
                <a:gd name="T13" fmla="*/ 14 h 63"/>
                <a:gd name="T14" fmla="*/ 14 w 60"/>
                <a:gd name="T15" fmla="*/ 19 h 63"/>
                <a:gd name="T16" fmla="*/ 12 w 60"/>
                <a:gd name="T17" fmla="*/ 26 h 63"/>
                <a:gd name="T18" fmla="*/ 47 w 60"/>
                <a:gd name="T19" fmla="*/ 26 h 63"/>
                <a:gd name="T20" fmla="*/ 60 w 60"/>
                <a:gd name="T21" fmla="*/ 31 h 63"/>
                <a:gd name="T22" fmla="*/ 60 w 60"/>
                <a:gd name="T23" fmla="*/ 33 h 63"/>
                <a:gd name="T24" fmla="*/ 59 w 60"/>
                <a:gd name="T25" fmla="*/ 35 h 63"/>
                <a:gd name="T26" fmla="*/ 12 w 60"/>
                <a:gd name="T27" fmla="*/ 35 h 63"/>
                <a:gd name="T28" fmla="*/ 14 w 60"/>
                <a:gd name="T29" fmla="*/ 42 h 63"/>
                <a:gd name="T30" fmla="*/ 18 w 60"/>
                <a:gd name="T31" fmla="*/ 48 h 63"/>
                <a:gd name="T32" fmla="*/ 24 w 60"/>
                <a:gd name="T33" fmla="*/ 51 h 63"/>
                <a:gd name="T34" fmla="*/ 31 w 60"/>
                <a:gd name="T35" fmla="*/ 53 h 63"/>
                <a:gd name="T36" fmla="*/ 42 w 60"/>
                <a:gd name="T37" fmla="*/ 50 h 63"/>
                <a:gd name="T38" fmla="*/ 49 w 60"/>
                <a:gd name="T39" fmla="*/ 44 h 63"/>
                <a:gd name="T40" fmla="*/ 57 w 60"/>
                <a:gd name="T41" fmla="*/ 50 h 63"/>
                <a:gd name="T42" fmla="*/ 46 w 60"/>
                <a:gd name="T43" fmla="*/ 60 h 63"/>
                <a:gd name="T44" fmla="*/ 31 w 60"/>
                <a:gd name="T45" fmla="*/ 63 h 63"/>
                <a:gd name="T46" fmla="*/ 19 w 60"/>
                <a:gd name="T47" fmla="*/ 60 h 63"/>
                <a:gd name="T48" fmla="*/ 9 w 60"/>
                <a:gd name="T49" fmla="*/ 54 h 63"/>
                <a:gd name="T50" fmla="*/ 2 w 60"/>
                <a:gd name="T51" fmla="*/ 44 h 63"/>
                <a:gd name="T52" fmla="*/ 0 w 60"/>
                <a:gd name="T53" fmla="*/ 31 h 63"/>
                <a:gd name="T54" fmla="*/ 2 w 60"/>
                <a:gd name="T55" fmla="*/ 19 h 63"/>
                <a:gd name="T56" fmla="*/ 9 w 60"/>
                <a:gd name="T57" fmla="*/ 9 h 63"/>
                <a:gd name="T58" fmla="*/ 19 w 60"/>
                <a:gd name="T59" fmla="*/ 2 h 63"/>
                <a:gd name="T60" fmla="*/ 31 w 60"/>
                <a:gd name="T61" fmla="*/ 0 h 63"/>
                <a:gd name="T62" fmla="*/ 43 w 60"/>
                <a:gd name="T63" fmla="*/ 2 h 63"/>
                <a:gd name="T64" fmla="*/ 52 w 60"/>
                <a:gd name="T65" fmla="*/ 8 h 63"/>
                <a:gd name="T66" fmla="*/ 58 w 60"/>
                <a:gd name="T67" fmla="*/ 18 h 63"/>
                <a:gd name="T68" fmla="*/ 60 w 60"/>
                <a:gd name="T69" fmla="*/ 3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0" h="63">
                  <a:moveTo>
                    <a:pt x="47" y="26"/>
                  </a:moveTo>
                  <a:cubicBezTo>
                    <a:pt x="47" y="24"/>
                    <a:pt x="47" y="22"/>
                    <a:pt x="46" y="19"/>
                  </a:cubicBezTo>
                  <a:cubicBezTo>
                    <a:pt x="46" y="17"/>
                    <a:pt x="45" y="16"/>
                    <a:pt x="43" y="14"/>
                  </a:cubicBezTo>
                  <a:cubicBezTo>
                    <a:pt x="42" y="13"/>
                    <a:pt x="40" y="11"/>
                    <a:pt x="38" y="11"/>
                  </a:cubicBezTo>
                  <a:cubicBezTo>
                    <a:pt x="36" y="10"/>
                    <a:pt x="34" y="9"/>
                    <a:pt x="31" y="9"/>
                  </a:cubicBezTo>
                  <a:cubicBezTo>
                    <a:pt x="28" y="9"/>
                    <a:pt x="26" y="10"/>
                    <a:pt x="24" y="11"/>
                  </a:cubicBezTo>
                  <a:cubicBezTo>
                    <a:pt x="21" y="11"/>
                    <a:pt x="20" y="13"/>
                    <a:pt x="18" y="14"/>
                  </a:cubicBezTo>
                  <a:cubicBezTo>
                    <a:pt x="16" y="16"/>
                    <a:pt x="15" y="17"/>
                    <a:pt x="14" y="19"/>
                  </a:cubicBezTo>
                  <a:cubicBezTo>
                    <a:pt x="13" y="22"/>
                    <a:pt x="12" y="24"/>
                    <a:pt x="12" y="26"/>
                  </a:cubicBezTo>
                  <a:cubicBezTo>
                    <a:pt x="47" y="26"/>
                    <a:pt x="47" y="26"/>
                    <a:pt x="47" y="26"/>
                  </a:cubicBezTo>
                  <a:close/>
                  <a:moveTo>
                    <a:pt x="60" y="31"/>
                  </a:moveTo>
                  <a:cubicBezTo>
                    <a:pt x="60" y="32"/>
                    <a:pt x="60" y="32"/>
                    <a:pt x="60" y="33"/>
                  </a:cubicBezTo>
                  <a:cubicBezTo>
                    <a:pt x="60" y="34"/>
                    <a:pt x="59" y="34"/>
                    <a:pt x="59" y="35"/>
                  </a:cubicBezTo>
                  <a:cubicBezTo>
                    <a:pt x="12" y="35"/>
                    <a:pt x="12" y="35"/>
                    <a:pt x="12" y="35"/>
                  </a:cubicBezTo>
                  <a:cubicBezTo>
                    <a:pt x="12" y="37"/>
                    <a:pt x="13" y="40"/>
                    <a:pt x="14" y="42"/>
                  </a:cubicBezTo>
                  <a:cubicBezTo>
                    <a:pt x="15" y="44"/>
                    <a:pt x="16" y="46"/>
                    <a:pt x="18" y="48"/>
                  </a:cubicBezTo>
                  <a:cubicBezTo>
                    <a:pt x="20" y="49"/>
                    <a:pt x="22" y="51"/>
                    <a:pt x="24" y="51"/>
                  </a:cubicBezTo>
                  <a:cubicBezTo>
                    <a:pt x="26" y="52"/>
                    <a:pt x="29" y="53"/>
                    <a:pt x="31" y="53"/>
                  </a:cubicBezTo>
                  <a:cubicBezTo>
                    <a:pt x="35" y="53"/>
                    <a:pt x="39" y="52"/>
                    <a:pt x="42" y="50"/>
                  </a:cubicBezTo>
                  <a:cubicBezTo>
                    <a:pt x="45" y="48"/>
                    <a:pt x="47" y="46"/>
                    <a:pt x="49" y="44"/>
                  </a:cubicBezTo>
                  <a:cubicBezTo>
                    <a:pt x="57" y="50"/>
                    <a:pt x="57" y="50"/>
                    <a:pt x="57" y="50"/>
                  </a:cubicBezTo>
                  <a:cubicBezTo>
                    <a:pt x="54" y="55"/>
                    <a:pt x="50" y="58"/>
                    <a:pt x="46" y="60"/>
                  </a:cubicBezTo>
                  <a:cubicBezTo>
                    <a:pt x="41" y="62"/>
                    <a:pt x="37" y="63"/>
                    <a:pt x="31" y="63"/>
                  </a:cubicBezTo>
                  <a:cubicBezTo>
                    <a:pt x="27" y="63"/>
                    <a:pt x="23" y="62"/>
                    <a:pt x="19" y="60"/>
                  </a:cubicBezTo>
                  <a:cubicBezTo>
                    <a:pt x="15" y="59"/>
                    <a:pt x="12" y="57"/>
                    <a:pt x="9" y="54"/>
                  </a:cubicBezTo>
                  <a:cubicBezTo>
                    <a:pt x="6" y="51"/>
                    <a:pt x="4" y="48"/>
                    <a:pt x="2" y="44"/>
                  </a:cubicBezTo>
                  <a:cubicBezTo>
                    <a:pt x="1" y="40"/>
                    <a:pt x="0" y="36"/>
                    <a:pt x="0" y="31"/>
                  </a:cubicBezTo>
                  <a:cubicBezTo>
                    <a:pt x="0" y="27"/>
                    <a:pt x="1" y="23"/>
                    <a:pt x="2" y="19"/>
                  </a:cubicBezTo>
                  <a:cubicBezTo>
                    <a:pt x="4" y="15"/>
                    <a:pt x="6" y="12"/>
                    <a:pt x="9" y="9"/>
                  </a:cubicBezTo>
                  <a:cubicBezTo>
                    <a:pt x="12" y="6"/>
                    <a:pt x="15" y="4"/>
                    <a:pt x="19" y="2"/>
                  </a:cubicBezTo>
                  <a:cubicBezTo>
                    <a:pt x="22" y="1"/>
                    <a:pt x="26" y="0"/>
                    <a:pt x="31" y="0"/>
                  </a:cubicBezTo>
                  <a:cubicBezTo>
                    <a:pt x="35" y="0"/>
                    <a:pt x="39" y="1"/>
                    <a:pt x="43" y="2"/>
                  </a:cubicBezTo>
                  <a:cubicBezTo>
                    <a:pt x="46" y="4"/>
                    <a:pt x="49" y="6"/>
                    <a:pt x="52" y="8"/>
                  </a:cubicBezTo>
                  <a:cubicBezTo>
                    <a:pt x="54" y="11"/>
                    <a:pt x="56" y="14"/>
                    <a:pt x="58" y="18"/>
                  </a:cubicBezTo>
                  <a:cubicBezTo>
                    <a:pt x="59" y="22"/>
                    <a:pt x="60" y="26"/>
                    <a:pt x="60" y="31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12260263" y="-627063"/>
              <a:ext cx="198438" cy="228600"/>
            </a:xfrm>
            <a:custGeom>
              <a:avLst/>
              <a:gdLst>
                <a:gd name="T0" fmla="*/ 11 w 53"/>
                <a:gd name="T1" fmla="*/ 2 h 61"/>
                <a:gd name="T2" fmla="*/ 11 w 53"/>
                <a:gd name="T3" fmla="*/ 7 h 61"/>
                <a:gd name="T4" fmla="*/ 11 w 53"/>
                <a:gd name="T5" fmla="*/ 11 h 61"/>
                <a:gd name="T6" fmla="*/ 12 w 53"/>
                <a:gd name="T7" fmla="*/ 11 h 61"/>
                <a:gd name="T8" fmla="*/ 15 w 53"/>
                <a:gd name="T9" fmla="*/ 7 h 61"/>
                <a:gd name="T10" fmla="*/ 19 w 53"/>
                <a:gd name="T11" fmla="*/ 3 h 61"/>
                <a:gd name="T12" fmla="*/ 25 w 53"/>
                <a:gd name="T13" fmla="*/ 1 h 61"/>
                <a:gd name="T14" fmla="*/ 31 w 53"/>
                <a:gd name="T15" fmla="*/ 0 h 61"/>
                <a:gd name="T16" fmla="*/ 41 w 53"/>
                <a:gd name="T17" fmla="*/ 2 h 61"/>
                <a:gd name="T18" fmla="*/ 48 w 53"/>
                <a:gd name="T19" fmla="*/ 7 h 61"/>
                <a:gd name="T20" fmla="*/ 52 w 53"/>
                <a:gd name="T21" fmla="*/ 15 h 61"/>
                <a:gd name="T22" fmla="*/ 53 w 53"/>
                <a:gd name="T23" fmla="*/ 24 h 61"/>
                <a:gd name="T24" fmla="*/ 53 w 53"/>
                <a:gd name="T25" fmla="*/ 61 h 61"/>
                <a:gd name="T26" fmla="*/ 41 w 53"/>
                <a:gd name="T27" fmla="*/ 61 h 61"/>
                <a:gd name="T28" fmla="*/ 41 w 53"/>
                <a:gd name="T29" fmla="*/ 28 h 61"/>
                <a:gd name="T30" fmla="*/ 41 w 53"/>
                <a:gd name="T31" fmla="*/ 21 h 61"/>
                <a:gd name="T32" fmla="*/ 39 w 53"/>
                <a:gd name="T33" fmla="*/ 15 h 61"/>
                <a:gd name="T34" fmla="*/ 35 w 53"/>
                <a:gd name="T35" fmla="*/ 11 h 61"/>
                <a:gd name="T36" fmla="*/ 28 w 53"/>
                <a:gd name="T37" fmla="*/ 10 h 61"/>
                <a:gd name="T38" fmla="*/ 16 w 53"/>
                <a:gd name="T39" fmla="*/ 15 h 61"/>
                <a:gd name="T40" fmla="*/ 12 w 53"/>
                <a:gd name="T41" fmla="*/ 29 h 61"/>
                <a:gd name="T42" fmla="*/ 12 w 53"/>
                <a:gd name="T43" fmla="*/ 61 h 61"/>
                <a:gd name="T44" fmla="*/ 0 w 53"/>
                <a:gd name="T45" fmla="*/ 61 h 61"/>
                <a:gd name="T46" fmla="*/ 0 w 53"/>
                <a:gd name="T47" fmla="*/ 14 h 61"/>
                <a:gd name="T48" fmla="*/ 0 w 53"/>
                <a:gd name="T49" fmla="*/ 8 h 61"/>
                <a:gd name="T50" fmla="*/ 0 w 53"/>
                <a:gd name="T51" fmla="*/ 2 h 61"/>
                <a:gd name="T52" fmla="*/ 11 w 53"/>
                <a:gd name="T53" fmla="*/ 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3" h="61">
                  <a:moveTo>
                    <a:pt x="11" y="2"/>
                  </a:moveTo>
                  <a:cubicBezTo>
                    <a:pt x="11" y="3"/>
                    <a:pt x="11" y="5"/>
                    <a:pt x="11" y="7"/>
                  </a:cubicBezTo>
                  <a:cubicBezTo>
                    <a:pt x="11" y="9"/>
                    <a:pt x="11" y="10"/>
                    <a:pt x="11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0"/>
                    <a:pt x="14" y="8"/>
                    <a:pt x="15" y="7"/>
                  </a:cubicBezTo>
                  <a:cubicBezTo>
                    <a:pt x="16" y="6"/>
                    <a:pt x="18" y="4"/>
                    <a:pt x="19" y="3"/>
                  </a:cubicBezTo>
                  <a:cubicBezTo>
                    <a:pt x="21" y="2"/>
                    <a:pt x="23" y="1"/>
                    <a:pt x="25" y="1"/>
                  </a:cubicBezTo>
                  <a:cubicBezTo>
                    <a:pt x="27" y="0"/>
                    <a:pt x="29" y="0"/>
                    <a:pt x="31" y="0"/>
                  </a:cubicBezTo>
                  <a:cubicBezTo>
                    <a:pt x="35" y="0"/>
                    <a:pt x="38" y="1"/>
                    <a:pt x="41" y="2"/>
                  </a:cubicBezTo>
                  <a:cubicBezTo>
                    <a:pt x="44" y="3"/>
                    <a:pt x="46" y="5"/>
                    <a:pt x="48" y="7"/>
                  </a:cubicBezTo>
                  <a:cubicBezTo>
                    <a:pt x="50" y="9"/>
                    <a:pt x="51" y="12"/>
                    <a:pt x="52" y="15"/>
                  </a:cubicBezTo>
                  <a:cubicBezTo>
                    <a:pt x="53" y="18"/>
                    <a:pt x="53" y="21"/>
                    <a:pt x="53" y="24"/>
                  </a:cubicBezTo>
                  <a:cubicBezTo>
                    <a:pt x="53" y="61"/>
                    <a:pt x="53" y="61"/>
                    <a:pt x="53" y="61"/>
                  </a:cubicBezTo>
                  <a:cubicBezTo>
                    <a:pt x="41" y="61"/>
                    <a:pt x="41" y="61"/>
                    <a:pt x="41" y="61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6"/>
                    <a:pt x="41" y="23"/>
                    <a:pt x="41" y="21"/>
                  </a:cubicBezTo>
                  <a:cubicBezTo>
                    <a:pt x="41" y="19"/>
                    <a:pt x="40" y="17"/>
                    <a:pt x="39" y="15"/>
                  </a:cubicBezTo>
                  <a:cubicBezTo>
                    <a:pt x="38" y="14"/>
                    <a:pt x="36" y="12"/>
                    <a:pt x="35" y="11"/>
                  </a:cubicBezTo>
                  <a:cubicBezTo>
                    <a:pt x="33" y="10"/>
                    <a:pt x="31" y="10"/>
                    <a:pt x="28" y="10"/>
                  </a:cubicBezTo>
                  <a:cubicBezTo>
                    <a:pt x="23" y="10"/>
                    <a:pt x="19" y="12"/>
                    <a:pt x="16" y="15"/>
                  </a:cubicBezTo>
                  <a:cubicBezTo>
                    <a:pt x="13" y="19"/>
                    <a:pt x="12" y="24"/>
                    <a:pt x="12" y="29"/>
                  </a:cubicBezTo>
                  <a:cubicBezTo>
                    <a:pt x="12" y="61"/>
                    <a:pt x="12" y="61"/>
                    <a:pt x="12" y="61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3"/>
                    <a:pt x="0" y="11"/>
                    <a:pt x="0" y="8"/>
                  </a:cubicBezTo>
                  <a:cubicBezTo>
                    <a:pt x="0" y="6"/>
                    <a:pt x="0" y="4"/>
                    <a:pt x="0" y="2"/>
                  </a:cubicBezTo>
                  <a:cubicBezTo>
                    <a:pt x="11" y="2"/>
                    <a:pt x="11" y="2"/>
                    <a:pt x="11" y="2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0" name="Freeform 59"/>
            <p:cNvSpPr>
              <a:spLocks noEditPoints="1"/>
            </p:cNvSpPr>
            <p:nvPr userDrawn="1"/>
          </p:nvSpPr>
          <p:spPr bwMode="auto">
            <a:xfrm>
              <a:off x="12507913" y="-627063"/>
              <a:ext cx="239713" cy="236538"/>
            </a:xfrm>
            <a:custGeom>
              <a:avLst/>
              <a:gdLst>
                <a:gd name="T0" fmla="*/ 52 w 64"/>
                <a:gd name="T1" fmla="*/ 31 h 63"/>
                <a:gd name="T2" fmla="*/ 51 w 64"/>
                <a:gd name="T3" fmla="*/ 23 h 63"/>
                <a:gd name="T4" fmla="*/ 47 w 64"/>
                <a:gd name="T5" fmla="*/ 16 h 63"/>
                <a:gd name="T6" fmla="*/ 41 w 64"/>
                <a:gd name="T7" fmla="*/ 12 h 63"/>
                <a:gd name="T8" fmla="*/ 32 w 64"/>
                <a:gd name="T9" fmla="*/ 10 h 63"/>
                <a:gd name="T10" fmla="*/ 24 w 64"/>
                <a:gd name="T11" fmla="*/ 12 h 63"/>
                <a:gd name="T12" fmla="*/ 18 w 64"/>
                <a:gd name="T13" fmla="*/ 16 h 63"/>
                <a:gd name="T14" fmla="*/ 14 w 64"/>
                <a:gd name="T15" fmla="*/ 23 h 63"/>
                <a:gd name="T16" fmla="*/ 12 w 64"/>
                <a:gd name="T17" fmla="*/ 31 h 63"/>
                <a:gd name="T18" fmla="*/ 14 w 64"/>
                <a:gd name="T19" fmla="*/ 39 h 63"/>
                <a:gd name="T20" fmla="*/ 18 w 64"/>
                <a:gd name="T21" fmla="*/ 46 h 63"/>
                <a:gd name="T22" fmla="*/ 24 w 64"/>
                <a:gd name="T23" fmla="*/ 51 h 63"/>
                <a:gd name="T24" fmla="*/ 32 w 64"/>
                <a:gd name="T25" fmla="*/ 53 h 63"/>
                <a:gd name="T26" fmla="*/ 41 w 64"/>
                <a:gd name="T27" fmla="*/ 51 h 63"/>
                <a:gd name="T28" fmla="*/ 47 w 64"/>
                <a:gd name="T29" fmla="*/ 46 h 63"/>
                <a:gd name="T30" fmla="*/ 51 w 64"/>
                <a:gd name="T31" fmla="*/ 39 h 63"/>
                <a:gd name="T32" fmla="*/ 52 w 64"/>
                <a:gd name="T33" fmla="*/ 31 h 63"/>
                <a:gd name="T34" fmla="*/ 64 w 64"/>
                <a:gd name="T35" fmla="*/ 31 h 63"/>
                <a:gd name="T36" fmla="*/ 62 w 64"/>
                <a:gd name="T37" fmla="*/ 44 h 63"/>
                <a:gd name="T38" fmla="*/ 55 w 64"/>
                <a:gd name="T39" fmla="*/ 54 h 63"/>
                <a:gd name="T40" fmla="*/ 45 w 64"/>
                <a:gd name="T41" fmla="*/ 60 h 63"/>
                <a:gd name="T42" fmla="*/ 32 w 64"/>
                <a:gd name="T43" fmla="*/ 63 h 63"/>
                <a:gd name="T44" fmla="*/ 20 w 64"/>
                <a:gd name="T45" fmla="*/ 60 h 63"/>
                <a:gd name="T46" fmla="*/ 9 w 64"/>
                <a:gd name="T47" fmla="*/ 54 h 63"/>
                <a:gd name="T48" fmla="*/ 3 w 64"/>
                <a:gd name="T49" fmla="*/ 44 h 63"/>
                <a:gd name="T50" fmla="*/ 0 w 64"/>
                <a:gd name="T51" fmla="*/ 31 h 63"/>
                <a:gd name="T52" fmla="*/ 3 w 64"/>
                <a:gd name="T53" fmla="*/ 19 h 63"/>
                <a:gd name="T54" fmla="*/ 9 w 64"/>
                <a:gd name="T55" fmla="*/ 9 h 63"/>
                <a:gd name="T56" fmla="*/ 20 w 64"/>
                <a:gd name="T57" fmla="*/ 2 h 63"/>
                <a:gd name="T58" fmla="*/ 32 w 64"/>
                <a:gd name="T59" fmla="*/ 0 h 63"/>
                <a:gd name="T60" fmla="*/ 45 w 64"/>
                <a:gd name="T61" fmla="*/ 2 h 63"/>
                <a:gd name="T62" fmla="*/ 55 w 64"/>
                <a:gd name="T63" fmla="*/ 9 h 63"/>
                <a:gd name="T64" fmla="*/ 62 w 64"/>
                <a:gd name="T65" fmla="*/ 19 h 63"/>
                <a:gd name="T66" fmla="*/ 64 w 64"/>
                <a:gd name="T67" fmla="*/ 3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4" h="63">
                  <a:moveTo>
                    <a:pt x="52" y="31"/>
                  </a:moveTo>
                  <a:cubicBezTo>
                    <a:pt x="52" y="28"/>
                    <a:pt x="52" y="26"/>
                    <a:pt x="51" y="23"/>
                  </a:cubicBezTo>
                  <a:cubicBezTo>
                    <a:pt x="50" y="21"/>
                    <a:pt x="49" y="18"/>
                    <a:pt x="47" y="16"/>
                  </a:cubicBezTo>
                  <a:cubicBezTo>
                    <a:pt x="45" y="14"/>
                    <a:pt x="43" y="13"/>
                    <a:pt x="41" y="12"/>
                  </a:cubicBezTo>
                  <a:cubicBezTo>
                    <a:pt x="38" y="10"/>
                    <a:pt x="35" y="10"/>
                    <a:pt x="32" y="10"/>
                  </a:cubicBezTo>
                  <a:cubicBezTo>
                    <a:pt x="29" y="10"/>
                    <a:pt x="26" y="10"/>
                    <a:pt x="24" y="12"/>
                  </a:cubicBezTo>
                  <a:cubicBezTo>
                    <a:pt x="21" y="13"/>
                    <a:pt x="19" y="14"/>
                    <a:pt x="18" y="16"/>
                  </a:cubicBezTo>
                  <a:cubicBezTo>
                    <a:pt x="16" y="18"/>
                    <a:pt x="15" y="21"/>
                    <a:pt x="14" y="23"/>
                  </a:cubicBezTo>
                  <a:cubicBezTo>
                    <a:pt x="13" y="26"/>
                    <a:pt x="12" y="28"/>
                    <a:pt x="12" y="31"/>
                  </a:cubicBezTo>
                  <a:cubicBezTo>
                    <a:pt x="12" y="34"/>
                    <a:pt x="13" y="37"/>
                    <a:pt x="14" y="39"/>
                  </a:cubicBezTo>
                  <a:cubicBezTo>
                    <a:pt x="15" y="42"/>
                    <a:pt x="16" y="44"/>
                    <a:pt x="18" y="46"/>
                  </a:cubicBezTo>
                  <a:cubicBezTo>
                    <a:pt x="19" y="48"/>
                    <a:pt x="21" y="50"/>
                    <a:pt x="24" y="51"/>
                  </a:cubicBezTo>
                  <a:cubicBezTo>
                    <a:pt x="26" y="52"/>
                    <a:pt x="29" y="53"/>
                    <a:pt x="32" y="53"/>
                  </a:cubicBezTo>
                  <a:cubicBezTo>
                    <a:pt x="35" y="53"/>
                    <a:pt x="38" y="52"/>
                    <a:pt x="41" y="51"/>
                  </a:cubicBezTo>
                  <a:cubicBezTo>
                    <a:pt x="43" y="50"/>
                    <a:pt x="45" y="48"/>
                    <a:pt x="47" y="46"/>
                  </a:cubicBezTo>
                  <a:cubicBezTo>
                    <a:pt x="49" y="44"/>
                    <a:pt x="50" y="42"/>
                    <a:pt x="51" y="39"/>
                  </a:cubicBezTo>
                  <a:cubicBezTo>
                    <a:pt x="52" y="37"/>
                    <a:pt x="52" y="34"/>
                    <a:pt x="52" y="31"/>
                  </a:cubicBezTo>
                  <a:close/>
                  <a:moveTo>
                    <a:pt x="64" y="31"/>
                  </a:moveTo>
                  <a:cubicBezTo>
                    <a:pt x="64" y="36"/>
                    <a:pt x="64" y="40"/>
                    <a:pt x="62" y="44"/>
                  </a:cubicBezTo>
                  <a:cubicBezTo>
                    <a:pt x="60" y="48"/>
                    <a:pt x="58" y="51"/>
                    <a:pt x="55" y="54"/>
                  </a:cubicBezTo>
                  <a:cubicBezTo>
                    <a:pt x="52" y="57"/>
                    <a:pt x="49" y="59"/>
                    <a:pt x="45" y="60"/>
                  </a:cubicBezTo>
                  <a:cubicBezTo>
                    <a:pt x="41" y="62"/>
                    <a:pt x="37" y="63"/>
                    <a:pt x="32" y="63"/>
                  </a:cubicBezTo>
                  <a:cubicBezTo>
                    <a:pt x="28" y="63"/>
                    <a:pt x="24" y="62"/>
                    <a:pt x="20" y="60"/>
                  </a:cubicBezTo>
                  <a:cubicBezTo>
                    <a:pt x="16" y="59"/>
                    <a:pt x="12" y="57"/>
                    <a:pt x="9" y="54"/>
                  </a:cubicBezTo>
                  <a:cubicBezTo>
                    <a:pt x="7" y="51"/>
                    <a:pt x="4" y="48"/>
                    <a:pt x="3" y="44"/>
                  </a:cubicBezTo>
                  <a:cubicBezTo>
                    <a:pt x="1" y="40"/>
                    <a:pt x="0" y="36"/>
                    <a:pt x="0" y="31"/>
                  </a:cubicBezTo>
                  <a:cubicBezTo>
                    <a:pt x="0" y="27"/>
                    <a:pt x="1" y="22"/>
                    <a:pt x="3" y="19"/>
                  </a:cubicBezTo>
                  <a:cubicBezTo>
                    <a:pt x="4" y="15"/>
                    <a:pt x="7" y="12"/>
                    <a:pt x="9" y="9"/>
                  </a:cubicBezTo>
                  <a:cubicBezTo>
                    <a:pt x="12" y="6"/>
                    <a:pt x="16" y="4"/>
                    <a:pt x="20" y="2"/>
                  </a:cubicBezTo>
                  <a:cubicBezTo>
                    <a:pt x="24" y="1"/>
                    <a:pt x="28" y="0"/>
                    <a:pt x="32" y="0"/>
                  </a:cubicBezTo>
                  <a:cubicBezTo>
                    <a:pt x="37" y="0"/>
                    <a:pt x="41" y="1"/>
                    <a:pt x="45" y="2"/>
                  </a:cubicBezTo>
                  <a:cubicBezTo>
                    <a:pt x="49" y="4"/>
                    <a:pt x="52" y="6"/>
                    <a:pt x="55" y="9"/>
                  </a:cubicBezTo>
                  <a:cubicBezTo>
                    <a:pt x="58" y="12"/>
                    <a:pt x="60" y="15"/>
                    <a:pt x="62" y="19"/>
                  </a:cubicBezTo>
                  <a:cubicBezTo>
                    <a:pt x="64" y="22"/>
                    <a:pt x="64" y="27"/>
                    <a:pt x="64" y="31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1" name="Freeform 60"/>
            <p:cNvSpPr>
              <a:spLocks/>
            </p:cNvSpPr>
            <p:nvPr userDrawn="1"/>
          </p:nvSpPr>
          <p:spPr bwMode="auto">
            <a:xfrm>
              <a:off x="12777788" y="-620713"/>
              <a:ext cx="349250" cy="222250"/>
            </a:xfrm>
            <a:custGeom>
              <a:avLst/>
              <a:gdLst>
                <a:gd name="T0" fmla="*/ 31 w 220"/>
                <a:gd name="T1" fmla="*/ 0 h 140"/>
                <a:gd name="T2" fmla="*/ 62 w 220"/>
                <a:gd name="T3" fmla="*/ 107 h 140"/>
                <a:gd name="T4" fmla="*/ 62 w 220"/>
                <a:gd name="T5" fmla="*/ 107 h 140"/>
                <a:gd name="T6" fmla="*/ 95 w 220"/>
                <a:gd name="T7" fmla="*/ 0 h 140"/>
                <a:gd name="T8" fmla="*/ 126 w 220"/>
                <a:gd name="T9" fmla="*/ 0 h 140"/>
                <a:gd name="T10" fmla="*/ 159 w 220"/>
                <a:gd name="T11" fmla="*/ 107 h 140"/>
                <a:gd name="T12" fmla="*/ 161 w 220"/>
                <a:gd name="T13" fmla="*/ 107 h 140"/>
                <a:gd name="T14" fmla="*/ 192 w 220"/>
                <a:gd name="T15" fmla="*/ 0 h 140"/>
                <a:gd name="T16" fmla="*/ 220 w 220"/>
                <a:gd name="T17" fmla="*/ 0 h 140"/>
                <a:gd name="T18" fmla="*/ 175 w 220"/>
                <a:gd name="T19" fmla="*/ 140 h 140"/>
                <a:gd name="T20" fmla="*/ 145 w 220"/>
                <a:gd name="T21" fmla="*/ 140 h 140"/>
                <a:gd name="T22" fmla="*/ 111 w 220"/>
                <a:gd name="T23" fmla="*/ 34 h 140"/>
                <a:gd name="T24" fmla="*/ 109 w 220"/>
                <a:gd name="T25" fmla="*/ 34 h 140"/>
                <a:gd name="T26" fmla="*/ 76 w 220"/>
                <a:gd name="T27" fmla="*/ 140 h 140"/>
                <a:gd name="T28" fmla="*/ 48 w 220"/>
                <a:gd name="T29" fmla="*/ 140 h 140"/>
                <a:gd name="T30" fmla="*/ 0 w 220"/>
                <a:gd name="T31" fmla="*/ 0 h 140"/>
                <a:gd name="T32" fmla="*/ 31 w 220"/>
                <a:gd name="T33" fmla="*/ 0 h 140"/>
                <a:gd name="T34" fmla="*/ 31 w 220"/>
                <a:gd name="T35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20" h="140">
                  <a:moveTo>
                    <a:pt x="31" y="0"/>
                  </a:moveTo>
                  <a:lnTo>
                    <a:pt x="62" y="107"/>
                  </a:lnTo>
                  <a:lnTo>
                    <a:pt x="62" y="107"/>
                  </a:lnTo>
                  <a:lnTo>
                    <a:pt x="95" y="0"/>
                  </a:lnTo>
                  <a:lnTo>
                    <a:pt x="126" y="0"/>
                  </a:lnTo>
                  <a:lnTo>
                    <a:pt x="159" y="107"/>
                  </a:lnTo>
                  <a:lnTo>
                    <a:pt x="161" y="107"/>
                  </a:lnTo>
                  <a:lnTo>
                    <a:pt x="192" y="0"/>
                  </a:lnTo>
                  <a:lnTo>
                    <a:pt x="220" y="0"/>
                  </a:lnTo>
                  <a:lnTo>
                    <a:pt x="175" y="140"/>
                  </a:lnTo>
                  <a:lnTo>
                    <a:pt x="145" y="140"/>
                  </a:lnTo>
                  <a:lnTo>
                    <a:pt x="111" y="34"/>
                  </a:lnTo>
                  <a:lnTo>
                    <a:pt x="109" y="34"/>
                  </a:lnTo>
                  <a:lnTo>
                    <a:pt x="76" y="140"/>
                  </a:lnTo>
                  <a:lnTo>
                    <a:pt x="48" y="140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1150287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99926" y="329698"/>
            <a:ext cx="3783110" cy="418910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928" y="820413"/>
            <a:ext cx="3043343" cy="251346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9C70E8E-131E-4657-A195-2844EFBAE789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11600" y="7061200"/>
            <a:ext cx="2687638" cy="15128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96415" y="1314911"/>
            <a:ext cx="6230270" cy="5259642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806331" y="8780243"/>
            <a:ext cx="927049" cy="251346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A61E296-9532-40C3-9174-581AD2B7748B}" type="slidenum">
              <a:rPr lang="en-US" smtClean="0"/>
              <a:pPr/>
              <a:t>‹Nr.›</a:t>
            </a:fld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5325790" y="285481"/>
            <a:ext cx="1328988" cy="362143"/>
            <a:chOff x="6113463" y="-755650"/>
            <a:chExt cx="7013575" cy="1922462"/>
          </a:xfrm>
        </p:grpSpPr>
        <p:sp>
          <p:nvSpPr>
            <p:cNvPr id="16" name="Freeform 15"/>
            <p:cNvSpPr>
              <a:spLocks noEditPoints="1"/>
            </p:cNvSpPr>
            <p:nvPr userDrawn="1"/>
          </p:nvSpPr>
          <p:spPr bwMode="auto">
            <a:xfrm>
              <a:off x="8504238" y="-80963"/>
              <a:ext cx="1154113" cy="1247775"/>
            </a:xfrm>
            <a:custGeom>
              <a:avLst/>
              <a:gdLst>
                <a:gd name="T0" fmla="*/ 213 w 307"/>
                <a:gd name="T1" fmla="*/ 252 h 331"/>
                <a:gd name="T2" fmla="*/ 200 w 307"/>
                <a:gd name="T3" fmla="*/ 228 h 331"/>
                <a:gd name="T4" fmla="*/ 176 w 307"/>
                <a:gd name="T5" fmla="*/ 220 h 331"/>
                <a:gd name="T6" fmla="*/ 169 w 307"/>
                <a:gd name="T7" fmla="*/ 244 h 331"/>
                <a:gd name="T8" fmla="*/ 180 w 307"/>
                <a:gd name="T9" fmla="*/ 266 h 331"/>
                <a:gd name="T10" fmla="*/ 180 w 307"/>
                <a:gd name="T11" fmla="*/ 266 h 331"/>
                <a:gd name="T12" fmla="*/ 160 w 307"/>
                <a:gd name="T13" fmla="*/ 268 h 331"/>
                <a:gd name="T14" fmla="*/ 40 w 307"/>
                <a:gd name="T15" fmla="*/ 160 h 331"/>
                <a:gd name="T16" fmla="*/ 148 w 307"/>
                <a:gd name="T17" fmla="*/ 39 h 331"/>
                <a:gd name="T18" fmla="*/ 269 w 307"/>
                <a:gd name="T19" fmla="*/ 148 h 331"/>
                <a:gd name="T20" fmla="*/ 213 w 307"/>
                <a:gd name="T21" fmla="*/ 252 h 331"/>
                <a:gd name="T22" fmla="*/ 146 w 307"/>
                <a:gd name="T23" fmla="*/ 4 h 331"/>
                <a:gd name="T24" fmla="*/ 4 w 307"/>
                <a:gd name="T25" fmla="*/ 162 h 331"/>
                <a:gd name="T26" fmla="*/ 162 w 307"/>
                <a:gd name="T27" fmla="*/ 304 h 331"/>
                <a:gd name="T28" fmla="*/ 197 w 307"/>
                <a:gd name="T29" fmla="*/ 298 h 331"/>
                <a:gd name="T30" fmla="*/ 197 w 307"/>
                <a:gd name="T31" fmla="*/ 298 h 331"/>
                <a:gd name="T32" fmla="*/ 208 w 307"/>
                <a:gd name="T33" fmla="*/ 319 h 331"/>
                <a:gd name="T34" fmla="*/ 232 w 307"/>
                <a:gd name="T35" fmla="*/ 327 h 331"/>
                <a:gd name="T36" fmla="*/ 240 w 307"/>
                <a:gd name="T37" fmla="*/ 303 h 331"/>
                <a:gd name="T38" fmla="*/ 230 w 307"/>
                <a:gd name="T39" fmla="*/ 284 h 331"/>
                <a:gd name="T40" fmla="*/ 304 w 307"/>
                <a:gd name="T41" fmla="*/ 146 h 331"/>
                <a:gd name="T42" fmla="*/ 146 w 307"/>
                <a:gd name="T43" fmla="*/ 4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07" h="331">
                  <a:moveTo>
                    <a:pt x="213" y="252"/>
                  </a:moveTo>
                  <a:cubicBezTo>
                    <a:pt x="200" y="228"/>
                    <a:pt x="200" y="228"/>
                    <a:pt x="200" y="228"/>
                  </a:cubicBezTo>
                  <a:cubicBezTo>
                    <a:pt x="196" y="219"/>
                    <a:pt x="185" y="216"/>
                    <a:pt x="176" y="220"/>
                  </a:cubicBezTo>
                  <a:cubicBezTo>
                    <a:pt x="168" y="225"/>
                    <a:pt x="164" y="236"/>
                    <a:pt x="169" y="244"/>
                  </a:cubicBezTo>
                  <a:cubicBezTo>
                    <a:pt x="180" y="266"/>
                    <a:pt x="180" y="266"/>
                    <a:pt x="180" y="266"/>
                  </a:cubicBezTo>
                  <a:cubicBezTo>
                    <a:pt x="180" y="266"/>
                    <a:pt x="180" y="266"/>
                    <a:pt x="180" y="266"/>
                  </a:cubicBezTo>
                  <a:cubicBezTo>
                    <a:pt x="174" y="267"/>
                    <a:pt x="167" y="268"/>
                    <a:pt x="160" y="268"/>
                  </a:cubicBezTo>
                  <a:cubicBezTo>
                    <a:pt x="97" y="272"/>
                    <a:pt x="43" y="223"/>
                    <a:pt x="40" y="160"/>
                  </a:cubicBezTo>
                  <a:cubicBezTo>
                    <a:pt x="36" y="97"/>
                    <a:pt x="85" y="43"/>
                    <a:pt x="148" y="39"/>
                  </a:cubicBezTo>
                  <a:cubicBezTo>
                    <a:pt x="211" y="36"/>
                    <a:pt x="265" y="85"/>
                    <a:pt x="269" y="148"/>
                  </a:cubicBezTo>
                  <a:cubicBezTo>
                    <a:pt x="271" y="192"/>
                    <a:pt x="248" y="231"/>
                    <a:pt x="213" y="252"/>
                  </a:cubicBezTo>
                  <a:close/>
                  <a:moveTo>
                    <a:pt x="146" y="4"/>
                  </a:moveTo>
                  <a:cubicBezTo>
                    <a:pt x="64" y="8"/>
                    <a:pt x="0" y="79"/>
                    <a:pt x="4" y="162"/>
                  </a:cubicBezTo>
                  <a:cubicBezTo>
                    <a:pt x="9" y="244"/>
                    <a:pt x="79" y="308"/>
                    <a:pt x="162" y="304"/>
                  </a:cubicBezTo>
                  <a:cubicBezTo>
                    <a:pt x="174" y="303"/>
                    <a:pt x="186" y="301"/>
                    <a:pt x="197" y="298"/>
                  </a:cubicBezTo>
                  <a:cubicBezTo>
                    <a:pt x="197" y="298"/>
                    <a:pt x="197" y="298"/>
                    <a:pt x="197" y="298"/>
                  </a:cubicBezTo>
                  <a:cubicBezTo>
                    <a:pt x="208" y="319"/>
                    <a:pt x="208" y="319"/>
                    <a:pt x="208" y="319"/>
                  </a:cubicBezTo>
                  <a:cubicBezTo>
                    <a:pt x="213" y="328"/>
                    <a:pt x="223" y="331"/>
                    <a:pt x="232" y="327"/>
                  </a:cubicBezTo>
                  <a:cubicBezTo>
                    <a:pt x="241" y="322"/>
                    <a:pt x="244" y="311"/>
                    <a:pt x="240" y="303"/>
                  </a:cubicBezTo>
                  <a:cubicBezTo>
                    <a:pt x="230" y="284"/>
                    <a:pt x="230" y="284"/>
                    <a:pt x="230" y="284"/>
                  </a:cubicBezTo>
                  <a:cubicBezTo>
                    <a:pt x="277" y="256"/>
                    <a:pt x="307" y="204"/>
                    <a:pt x="304" y="146"/>
                  </a:cubicBezTo>
                  <a:cubicBezTo>
                    <a:pt x="300" y="63"/>
                    <a:pt x="229" y="0"/>
                    <a:pt x="146" y="4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6"/>
            <p:cNvSpPr>
              <a:spLocks/>
            </p:cNvSpPr>
            <p:nvPr userDrawn="1"/>
          </p:nvSpPr>
          <p:spPr bwMode="auto">
            <a:xfrm>
              <a:off x="8121651" y="-61913"/>
              <a:ext cx="134938" cy="1123950"/>
            </a:xfrm>
            <a:custGeom>
              <a:avLst/>
              <a:gdLst>
                <a:gd name="T0" fmla="*/ 18 w 36"/>
                <a:gd name="T1" fmla="*/ 298 h 298"/>
                <a:gd name="T2" fmla="*/ 0 w 36"/>
                <a:gd name="T3" fmla="*/ 280 h 298"/>
                <a:gd name="T4" fmla="*/ 0 w 36"/>
                <a:gd name="T5" fmla="*/ 17 h 298"/>
                <a:gd name="T6" fmla="*/ 18 w 36"/>
                <a:gd name="T7" fmla="*/ 0 h 298"/>
                <a:gd name="T8" fmla="*/ 36 w 36"/>
                <a:gd name="T9" fmla="*/ 17 h 298"/>
                <a:gd name="T10" fmla="*/ 36 w 36"/>
                <a:gd name="T11" fmla="*/ 280 h 298"/>
                <a:gd name="T12" fmla="*/ 18 w 36"/>
                <a:gd name="T13" fmla="*/ 29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298">
                  <a:moveTo>
                    <a:pt x="18" y="298"/>
                  </a:moveTo>
                  <a:cubicBezTo>
                    <a:pt x="8" y="298"/>
                    <a:pt x="0" y="290"/>
                    <a:pt x="0" y="28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7"/>
                  </a:cubicBezTo>
                  <a:cubicBezTo>
                    <a:pt x="36" y="280"/>
                    <a:pt x="36" y="280"/>
                    <a:pt x="36" y="280"/>
                  </a:cubicBezTo>
                  <a:cubicBezTo>
                    <a:pt x="36" y="290"/>
                    <a:pt x="28" y="298"/>
                    <a:pt x="18" y="298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7"/>
            <p:cNvSpPr>
              <a:spLocks/>
            </p:cNvSpPr>
            <p:nvPr userDrawn="1"/>
          </p:nvSpPr>
          <p:spPr bwMode="auto">
            <a:xfrm>
              <a:off x="11283951" y="-61913"/>
              <a:ext cx="131763" cy="1123950"/>
            </a:xfrm>
            <a:custGeom>
              <a:avLst/>
              <a:gdLst>
                <a:gd name="T0" fmla="*/ 17 w 35"/>
                <a:gd name="T1" fmla="*/ 298 h 298"/>
                <a:gd name="T2" fmla="*/ 0 w 35"/>
                <a:gd name="T3" fmla="*/ 280 h 298"/>
                <a:gd name="T4" fmla="*/ 0 w 35"/>
                <a:gd name="T5" fmla="*/ 17 h 298"/>
                <a:gd name="T6" fmla="*/ 17 w 35"/>
                <a:gd name="T7" fmla="*/ 0 h 298"/>
                <a:gd name="T8" fmla="*/ 35 w 35"/>
                <a:gd name="T9" fmla="*/ 17 h 298"/>
                <a:gd name="T10" fmla="*/ 35 w 35"/>
                <a:gd name="T11" fmla="*/ 280 h 298"/>
                <a:gd name="T12" fmla="*/ 17 w 35"/>
                <a:gd name="T13" fmla="*/ 29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" h="298">
                  <a:moveTo>
                    <a:pt x="17" y="298"/>
                  </a:moveTo>
                  <a:cubicBezTo>
                    <a:pt x="8" y="298"/>
                    <a:pt x="0" y="290"/>
                    <a:pt x="0" y="28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7" y="0"/>
                    <a:pt x="35" y="8"/>
                    <a:pt x="35" y="17"/>
                  </a:cubicBezTo>
                  <a:cubicBezTo>
                    <a:pt x="35" y="280"/>
                    <a:pt x="35" y="280"/>
                    <a:pt x="35" y="280"/>
                  </a:cubicBezTo>
                  <a:cubicBezTo>
                    <a:pt x="35" y="290"/>
                    <a:pt x="27" y="298"/>
                    <a:pt x="17" y="298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18"/>
            <p:cNvSpPr>
              <a:spLocks/>
            </p:cNvSpPr>
            <p:nvPr userDrawn="1"/>
          </p:nvSpPr>
          <p:spPr bwMode="auto">
            <a:xfrm>
              <a:off x="9807576" y="-73025"/>
              <a:ext cx="1198563" cy="1135063"/>
            </a:xfrm>
            <a:custGeom>
              <a:avLst/>
              <a:gdLst>
                <a:gd name="T0" fmla="*/ 158 w 319"/>
                <a:gd name="T1" fmla="*/ 301 h 301"/>
                <a:gd name="T2" fmla="*/ 158 w 319"/>
                <a:gd name="T3" fmla="*/ 301 h 301"/>
                <a:gd name="T4" fmla="*/ 142 w 319"/>
                <a:gd name="T5" fmla="*/ 292 h 301"/>
                <a:gd name="T6" fmla="*/ 5 w 319"/>
                <a:gd name="T7" fmla="*/ 29 h 301"/>
                <a:gd name="T8" fmla="*/ 12 w 319"/>
                <a:gd name="T9" fmla="*/ 5 h 301"/>
                <a:gd name="T10" fmla="*/ 36 w 319"/>
                <a:gd name="T11" fmla="*/ 12 h 301"/>
                <a:gd name="T12" fmla="*/ 158 w 319"/>
                <a:gd name="T13" fmla="*/ 245 h 301"/>
                <a:gd name="T14" fmla="*/ 283 w 319"/>
                <a:gd name="T15" fmla="*/ 12 h 301"/>
                <a:gd name="T16" fmla="*/ 307 w 319"/>
                <a:gd name="T17" fmla="*/ 5 h 301"/>
                <a:gd name="T18" fmla="*/ 314 w 319"/>
                <a:gd name="T19" fmla="*/ 29 h 301"/>
                <a:gd name="T20" fmla="*/ 174 w 319"/>
                <a:gd name="T21" fmla="*/ 292 h 301"/>
                <a:gd name="T22" fmla="*/ 158 w 319"/>
                <a:gd name="T23" fmla="*/ 301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19" h="301">
                  <a:moveTo>
                    <a:pt x="158" y="301"/>
                  </a:moveTo>
                  <a:cubicBezTo>
                    <a:pt x="158" y="301"/>
                    <a:pt x="158" y="301"/>
                    <a:pt x="158" y="301"/>
                  </a:cubicBezTo>
                  <a:cubicBezTo>
                    <a:pt x="151" y="301"/>
                    <a:pt x="145" y="297"/>
                    <a:pt x="142" y="292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0" y="20"/>
                    <a:pt x="3" y="9"/>
                    <a:pt x="12" y="5"/>
                  </a:cubicBezTo>
                  <a:cubicBezTo>
                    <a:pt x="21" y="0"/>
                    <a:pt x="31" y="4"/>
                    <a:pt x="36" y="12"/>
                  </a:cubicBezTo>
                  <a:cubicBezTo>
                    <a:pt x="158" y="245"/>
                    <a:pt x="158" y="245"/>
                    <a:pt x="158" y="245"/>
                  </a:cubicBezTo>
                  <a:cubicBezTo>
                    <a:pt x="283" y="12"/>
                    <a:pt x="283" y="12"/>
                    <a:pt x="283" y="12"/>
                  </a:cubicBezTo>
                  <a:cubicBezTo>
                    <a:pt x="287" y="3"/>
                    <a:pt x="298" y="0"/>
                    <a:pt x="307" y="5"/>
                  </a:cubicBezTo>
                  <a:cubicBezTo>
                    <a:pt x="315" y="9"/>
                    <a:pt x="319" y="20"/>
                    <a:pt x="314" y="29"/>
                  </a:cubicBezTo>
                  <a:cubicBezTo>
                    <a:pt x="174" y="292"/>
                    <a:pt x="174" y="292"/>
                    <a:pt x="174" y="292"/>
                  </a:cubicBezTo>
                  <a:cubicBezTo>
                    <a:pt x="171" y="298"/>
                    <a:pt x="165" y="301"/>
                    <a:pt x="158" y="301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19"/>
            <p:cNvSpPr>
              <a:spLocks/>
            </p:cNvSpPr>
            <p:nvPr userDrawn="1"/>
          </p:nvSpPr>
          <p:spPr bwMode="auto">
            <a:xfrm>
              <a:off x="12125326" y="703263"/>
              <a:ext cx="454025" cy="131763"/>
            </a:xfrm>
            <a:custGeom>
              <a:avLst/>
              <a:gdLst>
                <a:gd name="T0" fmla="*/ 103 w 121"/>
                <a:gd name="T1" fmla="*/ 35 h 35"/>
                <a:gd name="T2" fmla="*/ 18 w 121"/>
                <a:gd name="T3" fmla="*/ 35 h 35"/>
                <a:gd name="T4" fmla="*/ 0 w 121"/>
                <a:gd name="T5" fmla="*/ 18 h 35"/>
                <a:gd name="T6" fmla="*/ 18 w 121"/>
                <a:gd name="T7" fmla="*/ 0 h 35"/>
                <a:gd name="T8" fmla="*/ 103 w 121"/>
                <a:gd name="T9" fmla="*/ 0 h 35"/>
                <a:gd name="T10" fmla="*/ 121 w 121"/>
                <a:gd name="T11" fmla="*/ 18 h 35"/>
                <a:gd name="T12" fmla="*/ 103 w 121"/>
                <a:gd name="T13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1" h="35">
                  <a:moveTo>
                    <a:pt x="103" y="35"/>
                  </a:moveTo>
                  <a:cubicBezTo>
                    <a:pt x="18" y="35"/>
                    <a:pt x="18" y="35"/>
                    <a:pt x="18" y="35"/>
                  </a:cubicBezTo>
                  <a:cubicBezTo>
                    <a:pt x="8" y="35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13" y="0"/>
                    <a:pt x="121" y="8"/>
                    <a:pt x="121" y="18"/>
                  </a:cubicBezTo>
                  <a:cubicBezTo>
                    <a:pt x="121" y="28"/>
                    <a:pt x="113" y="35"/>
                    <a:pt x="103" y="35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20"/>
            <p:cNvSpPr>
              <a:spLocks/>
            </p:cNvSpPr>
            <p:nvPr userDrawn="1"/>
          </p:nvSpPr>
          <p:spPr bwMode="auto">
            <a:xfrm>
              <a:off x="11753851" y="-66675"/>
              <a:ext cx="1193800" cy="1139825"/>
            </a:xfrm>
            <a:custGeom>
              <a:avLst/>
              <a:gdLst>
                <a:gd name="T0" fmla="*/ 298 w 318"/>
                <a:gd name="T1" fmla="*/ 299 h 302"/>
                <a:gd name="T2" fmla="*/ 282 w 318"/>
                <a:gd name="T3" fmla="*/ 290 h 302"/>
                <a:gd name="T4" fmla="*/ 160 w 318"/>
                <a:gd name="T5" fmla="*/ 56 h 302"/>
                <a:gd name="T6" fmla="*/ 36 w 318"/>
                <a:gd name="T7" fmla="*/ 290 h 302"/>
                <a:gd name="T8" fmla="*/ 12 w 318"/>
                <a:gd name="T9" fmla="*/ 297 h 302"/>
                <a:gd name="T10" fmla="*/ 4 w 318"/>
                <a:gd name="T11" fmla="*/ 273 h 302"/>
                <a:gd name="T12" fmla="*/ 145 w 318"/>
                <a:gd name="T13" fmla="*/ 10 h 302"/>
                <a:gd name="T14" fmla="*/ 160 w 318"/>
                <a:gd name="T15" fmla="*/ 1 h 302"/>
                <a:gd name="T16" fmla="*/ 176 w 318"/>
                <a:gd name="T17" fmla="*/ 10 h 302"/>
                <a:gd name="T18" fmla="*/ 314 w 318"/>
                <a:gd name="T19" fmla="*/ 273 h 302"/>
                <a:gd name="T20" fmla="*/ 306 w 318"/>
                <a:gd name="T21" fmla="*/ 297 h 302"/>
                <a:gd name="T22" fmla="*/ 298 w 318"/>
                <a:gd name="T23" fmla="*/ 299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18" h="302">
                  <a:moveTo>
                    <a:pt x="298" y="299"/>
                  </a:moveTo>
                  <a:cubicBezTo>
                    <a:pt x="292" y="299"/>
                    <a:pt x="286" y="296"/>
                    <a:pt x="282" y="290"/>
                  </a:cubicBezTo>
                  <a:cubicBezTo>
                    <a:pt x="160" y="56"/>
                    <a:pt x="160" y="56"/>
                    <a:pt x="160" y="56"/>
                  </a:cubicBezTo>
                  <a:cubicBezTo>
                    <a:pt x="36" y="290"/>
                    <a:pt x="36" y="290"/>
                    <a:pt x="36" y="290"/>
                  </a:cubicBezTo>
                  <a:cubicBezTo>
                    <a:pt x="31" y="298"/>
                    <a:pt x="20" y="302"/>
                    <a:pt x="12" y="297"/>
                  </a:cubicBezTo>
                  <a:cubicBezTo>
                    <a:pt x="3" y="292"/>
                    <a:pt x="0" y="282"/>
                    <a:pt x="4" y="273"/>
                  </a:cubicBezTo>
                  <a:cubicBezTo>
                    <a:pt x="145" y="10"/>
                    <a:pt x="145" y="10"/>
                    <a:pt x="145" y="10"/>
                  </a:cubicBezTo>
                  <a:cubicBezTo>
                    <a:pt x="148" y="4"/>
                    <a:pt x="154" y="0"/>
                    <a:pt x="160" y="1"/>
                  </a:cubicBezTo>
                  <a:cubicBezTo>
                    <a:pt x="167" y="1"/>
                    <a:pt x="173" y="4"/>
                    <a:pt x="176" y="10"/>
                  </a:cubicBezTo>
                  <a:cubicBezTo>
                    <a:pt x="314" y="273"/>
                    <a:pt x="314" y="273"/>
                    <a:pt x="314" y="273"/>
                  </a:cubicBezTo>
                  <a:cubicBezTo>
                    <a:pt x="318" y="282"/>
                    <a:pt x="315" y="293"/>
                    <a:pt x="306" y="297"/>
                  </a:cubicBezTo>
                  <a:cubicBezTo>
                    <a:pt x="304" y="298"/>
                    <a:pt x="301" y="299"/>
                    <a:pt x="298" y="299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21"/>
            <p:cNvSpPr>
              <a:spLocks/>
            </p:cNvSpPr>
            <p:nvPr userDrawn="1"/>
          </p:nvSpPr>
          <p:spPr bwMode="auto">
            <a:xfrm>
              <a:off x="12807951" y="-61913"/>
              <a:ext cx="128588" cy="161925"/>
            </a:xfrm>
            <a:custGeom>
              <a:avLst/>
              <a:gdLst>
                <a:gd name="T0" fmla="*/ 48 w 81"/>
                <a:gd name="T1" fmla="*/ 102 h 102"/>
                <a:gd name="T2" fmla="*/ 33 w 81"/>
                <a:gd name="T3" fmla="*/ 102 h 102"/>
                <a:gd name="T4" fmla="*/ 33 w 81"/>
                <a:gd name="T5" fmla="*/ 12 h 102"/>
                <a:gd name="T6" fmla="*/ 0 w 81"/>
                <a:gd name="T7" fmla="*/ 12 h 102"/>
                <a:gd name="T8" fmla="*/ 0 w 81"/>
                <a:gd name="T9" fmla="*/ 0 h 102"/>
                <a:gd name="T10" fmla="*/ 81 w 81"/>
                <a:gd name="T11" fmla="*/ 0 h 102"/>
                <a:gd name="T12" fmla="*/ 81 w 81"/>
                <a:gd name="T13" fmla="*/ 12 h 102"/>
                <a:gd name="T14" fmla="*/ 48 w 81"/>
                <a:gd name="T15" fmla="*/ 12 h 102"/>
                <a:gd name="T16" fmla="*/ 48 w 81"/>
                <a:gd name="T17" fmla="*/ 102 h 102"/>
                <a:gd name="T18" fmla="*/ 48 w 81"/>
                <a:gd name="T19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" h="102">
                  <a:moveTo>
                    <a:pt x="48" y="102"/>
                  </a:moveTo>
                  <a:lnTo>
                    <a:pt x="33" y="102"/>
                  </a:lnTo>
                  <a:lnTo>
                    <a:pt x="33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1" y="0"/>
                  </a:lnTo>
                  <a:lnTo>
                    <a:pt x="81" y="12"/>
                  </a:lnTo>
                  <a:lnTo>
                    <a:pt x="48" y="12"/>
                  </a:lnTo>
                  <a:lnTo>
                    <a:pt x="48" y="102"/>
                  </a:lnTo>
                  <a:lnTo>
                    <a:pt x="48" y="102"/>
                  </a:ln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22"/>
            <p:cNvSpPr>
              <a:spLocks/>
            </p:cNvSpPr>
            <p:nvPr userDrawn="1"/>
          </p:nvSpPr>
          <p:spPr bwMode="auto">
            <a:xfrm>
              <a:off x="12958763" y="-61913"/>
              <a:ext cx="168275" cy="161925"/>
            </a:xfrm>
            <a:custGeom>
              <a:avLst/>
              <a:gdLst>
                <a:gd name="T0" fmla="*/ 54 w 106"/>
                <a:gd name="T1" fmla="*/ 78 h 102"/>
                <a:gd name="T2" fmla="*/ 54 w 106"/>
                <a:gd name="T3" fmla="*/ 78 h 102"/>
                <a:gd name="T4" fmla="*/ 85 w 106"/>
                <a:gd name="T5" fmla="*/ 0 h 102"/>
                <a:gd name="T6" fmla="*/ 106 w 106"/>
                <a:gd name="T7" fmla="*/ 0 h 102"/>
                <a:gd name="T8" fmla="*/ 106 w 106"/>
                <a:gd name="T9" fmla="*/ 102 h 102"/>
                <a:gd name="T10" fmla="*/ 92 w 106"/>
                <a:gd name="T11" fmla="*/ 102 h 102"/>
                <a:gd name="T12" fmla="*/ 92 w 106"/>
                <a:gd name="T13" fmla="*/ 16 h 102"/>
                <a:gd name="T14" fmla="*/ 92 w 106"/>
                <a:gd name="T15" fmla="*/ 16 h 102"/>
                <a:gd name="T16" fmla="*/ 59 w 106"/>
                <a:gd name="T17" fmla="*/ 102 h 102"/>
                <a:gd name="T18" fmla="*/ 50 w 106"/>
                <a:gd name="T19" fmla="*/ 102 h 102"/>
                <a:gd name="T20" fmla="*/ 14 w 106"/>
                <a:gd name="T21" fmla="*/ 16 h 102"/>
                <a:gd name="T22" fmla="*/ 14 w 106"/>
                <a:gd name="T23" fmla="*/ 16 h 102"/>
                <a:gd name="T24" fmla="*/ 14 w 106"/>
                <a:gd name="T25" fmla="*/ 102 h 102"/>
                <a:gd name="T26" fmla="*/ 0 w 106"/>
                <a:gd name="T27" fmla="*/ 102 h 102"/>
                <a:gd name="T28" fmla="*/ 0 w 106"/>
                <a:gd name="T29" fmla="*/ 0 h 102"/>
                <a:gd name="T30" fmla="*/ 24 w 106"/>
                <a:gd name="T31" fmla="*/ 0 h 102"/>
                <a:gd name="T32" fmla="*/ 54 w 106"/>
                <a:gd name="T33" fmla="*/ 78 h 102"/>
                <a:gd name="T34" fmla="*/ 54 w 106"/>
                <a:gd name="T35" fmla="*/ 78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6" h="102">
                  <a:moveTo>
                    <a:pt x="54" y="78"/>
                  </a:moveTo>
                  <a:lnTo>
                    <a:pt x="54" y="78"/>
                  </a:lnTo>
                  <a:lnTo>
                    <a:pt x="85" y="0"/>
                  </a:lnTo>
                  <a:lnTo>
                    <a:pt x="106" y="0"/>
                  </a:lnTo>
                  <a:lnTo>
                    <a:pt x="106" y="102"/>
                  </a:lnTo>
                  <a:lnTo>
                    <a:pt x="92" y="102"/>
                  </a:lnTo>
                  <a:lnTo>
                    <a:pt x="92" y="16"/>
                  </a:lnTo>
                  <a:lnTo>
                    <a:pt x="92" y="16"/>
                  </a:lnTo>
                  <a:lnTo>
                    <a:pt x="59" y="102"/>
                  </a:lnTo>
                  <a:lnTo>
                    <a:pt x="50" y="102"/>
                  </a:lnTo>
                  <a:lnTo>
                    <a:pt x="14" y="16"/>
                  </a:lnTo>
                  <a:lnTo>
                    <a:pt x="14" y="16"/>
                  </a:lnTo>
                  <a:lnTo>
                    <a:pt x="14" y="102"/>
                  </a:lnTo>
                  <a:lnTo>
                    <a:pt x="0" y="102"/>
                  </a:lnTo>
                  <a:lnTo>
                    <a:pt x="0" y="0"/>
                  </a:lnTo>
                  <a:lnTo>
                    <a:pt x="24" y="0"/>
                  </a:lnTo>
                  <a:lnTo>
                    <a:pt x="54" y="78"/>
                  </a:lnTo>
                  <a:lnTo>
                    <a:pt x="54" y="78"/>
                  </a:ln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23"/>
            <p:cNvSpPr>
              <a:spLocks/>
            </p:cNvSpPr>
            <p:nvPr userDrawn="1"/>
          </p:nvSpPr>
          <p:spPr bwMode="auto">
            <a:xfrm>
              <a:off x="7329488" y="876300"/>
              <a:ext cx="461963" cy="112713"/>
            </a:xfrm>
            <a:custGeom>
              <a:avLst/>
              <a:gdLst>
                <a:gd name="T0" fmla="*/ 108 w 123"/>
                <a:gd name="T1" fmla="*/ 0 h 30"/>
                <a:gd name="T2" fmla="*/ 21 w 123"/>
                <a:gd name="T3" fmla="*/ 0 h 30"/>
                <a:gd name="T4" fmla="*/ 0 w 123"/>
                <a:gd name="T5" fmla="*/ 30 h 30"/>
                <a:gd name="T6" fmla="*/ 108 w 123"/>
                <a:gd name="T7" fmla="*/ 30 h 30"/>
                <a:gd name="T8" fmla="*/ 123 w 123"/>
                <a:gd name="T9" fmla="*/ 15 h 30"/>
                <a:gd name="T10" fmla="*/ 123 w 123"/>
                <a:gd name="T11" fmla="*/ 15 h 30"/>
                <a:gd name="T12" fmla="*/ 108 w 123"/>
                <a:gd name="T13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30">
                  <a:moveTo>
                    <a:pt x="108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15" y="11"/>
                    <a:pt x="8" y="21"/>
                    <a:pt x="0" y="30"/>
                  </a:cubicBezTo>
                  <a:cubicBezTo>
                    <a:pt x="108" y="30"/>
                    <a:pt x="108" y="30"/>
                    <a:pt x="108" y="30"/>
                  </a:cubicBezTo>
                  <a:cubicBezTo>
                    <a:pt x="117" y="30"/>
                    <a:pt x="123" y="23"/>
                    <a:pt x="123" y="15"/>
                  </a:cubicBezTo>
                  <a:cubicBezTo>
                    <a:pt x="123" y="15"/>
                    <a:pt x="123" y="15"/>
                    <a:pt x="123" y="15"/>
                  </a:cubicBezTo>
                  <a:cubicBezTo>
                    <a:pt x="123" y="7"/>
                    <a:pt x="117" y="0"/>
                    <a:pt x="108" y="0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24"/>
            <p:cNvSpPr>
              <a:spLocks/>
            </p:cNvSpPr>
            <p:nvPr userDrawn="1"/>
          </p:nvSpPr>
          <p:spPr bwMode="auto">
            <a:xfrm>
              <a:off x="7458076" y="657225"/>
              <a:ext cx="333375" cy="114300"/>
            </a:xfrm>
            <a:custGeom>
              <a:avLst/>
              <a:gdLst>
                <a:gd name="T0" fmla="*/ 74 w 89"/>
                <a:gd name="T1" fmla="*/ 0 h 30"/>
                <a:gd name="T2" fmla="*/ 8 w 89"/>
                <a:gd name="T3" fmla="*/ 0 h 30"/>
                <a:gd name="T4" fmla="*/ 0 w 89"/>
                <a:gd name="T5" fmla="*/ 30 h 30"/>
                <a:gd name="T6" fmla="*/ 74 w 89"/>
                <a:gd name="T7" fmla="*/ 30 h 30"/>
                <a:gd name="T8" fmla="*/ 89 w 89"/>
                <a:gd name="T9" fmla="*/ 15 h 30"/>
                <a:gd name="T10" fmla="*/ 74 w 89"/>
                <a:gd name="T1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9" h="30">
                  <a:moveTo>
                    <a:pt x="74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6" y="11"/>
                    <a:pt x="3" y="21"/>
                    <a:pt x="0" y="30"/>
                  </a:cubicBezTo>
                  <a:cubicBezTo>
                    <a:pt x="74" y="30"/>
                    <a:pt x="74" y="30"/>
                    <a:pt x="74" y="30"/>
                  </a:cubicBezTo>
                  <a:cubicBezTo>
                    <a:pt x="83" y="30"/>
                    <a:pt x="89" y="24"/>
                    <a:pt x="89" y="15"/>
                  </a:cubicBezTo>
                  <a:cubicBezTo>
                    <a:pt x="89" y="7"/>
                    <a:pt x="83" y="0"/>
                    <a:pt x="74" y="0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25"/>
            <p:cNvSpPr>
              <a:spLocks/>
            </p:cNvSpPr>
            <p:nvPr userDrawn="1"/>
          </p:nvSpPr>
          <p:spPr bwMode="auto">
            <a:xfrm>
              <a:off x="7502526" y="442913"/>
              <a:ext cx="288925" cy="112713"/>
            </a:xfrm>
            <a:custGeom>
              <a:avLst/>
              <a:gdLst>
                <a:gd name="T0" fmla="*/ 62 w 77"/>
                <a:gd name="T1" fmla="*/ 0 h 30"/>
                <a:gd name="T2" fmla="*/ 0 w 77"/>
                <a:gd name="T3" fmla="*/ 0 h 30"/>
                <a:gd name="T4" fmla="*/ 0 w 77"/>
                <a:gd name="T5" fmla="*/ 14 h 30"/>
                <a:gd name="T6" fmla="*/ 0 w 77"/>
                <a:gd name="T7" fmla="*/ 30 h 30"/>
                <a:gd name="T8" fmla="*/ 62 w 77"/>
                <a:gd name="T9" fmla="*/ 30 h 30"/>
                <a:gd name="T10" fmla="*/ 77 w 77"/>
                <a:gd name="T11" fmla="*/ 15 h 30"/>
                <a:gd name="T12" fmla="*/ 62 w 77"/>
                <a:gd name="T13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7" h="30">
                  <a:moveTo>
                    <a:pt x="6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9"/>
                    <a:pt x="0" y="14"/>
                  </a:cubicBezTo>
                  <a:cubicBezTo>
                    <a:pt x="0" y="19"/>
                    <a:pt x="0" y="25"/>
                    <a:pt x="0" y="30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71" y="30"/>
                    <a:pt x="77" y="23"/>
                    <a:pt x="77" y="15"/>
                  </a:cubicBezTo>
                  <a:cubicBezTo>
                    <a:pt x="77" y="7"/>
                    <a:pt x="71" y="0"/>
                    <a:pt x="62" y="0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6"/>
            <p:cNvSpPr>
              <a:spLocks/>
            </p:cNvSpPr>
            <p:nvPr userDrawn="1"/>
          </p:nvSpPr>
          <p:spPr bwMode="auto">
            <a:xfrm>
              <a:off x="7458076" y="223838"/>
              <a:ext cx="333375" cy="114300"/>
            </a:xfrm>
            <a:custGeom>
              <a:avLst/>
              <a:gdLst>
                <a:gd name="T0" fmla="*/ 74 w 89"/>
                <a:gd name="T1" fmla="*/ 0 h 30"/>
                <a:gd name="T2" fmla="*/ 0 w 89"/>
                <a:gd name="T3" fmla="*/ 0 h 30"/>
                <a:gd name="T4" fmla="*/ 8 w 89"/>
                <a:gd name="T5" fmla="*/ 30 h 30"/>
                <a:gd name="T6" fmla="*/ 74 w 89"/>
                <a:gd name="T7" fmla="*/ 30 h 30"/>
                <a:gd name="T8" fmla="*/ 89 w 89"/>
                <a:gd name="T9" fmla="*/ 15 h 30"/>
                <a:gd name="T10" fmla="*/ 89 w 89"/>
                <a:gd name="T11" fmla="*/ 15 h 30"/>
                <a:gd name="T12" fmla="*/ 74 w 89"/>
                <a:gd name="T13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9" h="30">
                  <a:moveTo>
                    <a:pt x="7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4" y="10"/>
                    <a:pt x="6" y="20"/>
                    <a:pt x="8" y="30"/>
                  </a:cubicBezTo>
                  <a:cubicBezTo>
                    <a:pt x="74" y="30"/>
                    <a:pt x="74" y="30"/>
                    <a:pt x="74" y="30"/>
                  </a:cubicBezTo>
                  <a:cubicBezTo>
                    <a:pt x="83" y="30"/>
                    <a:pt x="89" y="24"/>
                    <a:pt x="89" y="15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9" y="7"/>
                    <a:pt x="83" y="0"/>
                    <a:pt x="74" y="0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7"/>
            <p:cNvSpPr>
              <a:spLocks/>
            </p:cNvSpPr>
            <p:nvPr userDrawn="1"/>
          </p:nvSpPr>
          <p:spPr bwMode="auto">
            <a:xfrm>
              <a:off x="7337426" y="9525"/>
              <a:ext cx="454025" cy="112713"/>
            </a:xfrm>
            <a:custGeom>
              <a:avLst/>
              <a:gdLst>
                <a:gd name="T0" fmla="*/ 106 w 121"/>
                <a:gd name="T1" fmla="*/ 0 h 30"/>
                <a:gd name="T2" fmla="*/ 0 w 121"/>
                <a:gd name="T3" fmla="*/ 0 h 30"/>
                <a:gd name="T4" fmla="*/ 20 w 121"/>
                <a:gd name="T5" fmla="*/ 30 h 30"/>
                <a:gd name="T6" fmla="*/ 106 w 121"/>
                <a:gd name="T7" fmla="*/ 30 h 30"/>
                <a:gd name="T8" fmla="*/ 121 w 121"/>
                <a:gd name="T9" fmla="*/ 15 h 30"/>
                <a:gd name="T10" fmla="*/ 106 w 121"/>
                <a:gd name="T1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1" h="30">
                  <a:moveTo>
                    <a:pt x="106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8" y="9"/>
                    <a:pt x="14" y="19"/>
                    <a:pt x="20" y="30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15" y="30"/>
                    <a:pt x="121" y="23"/>
                    <a:pt x="121" y="15"/>
                  </a:cubicBezTo>
                  <a:cubicBezTo>
                    <a:pt x="121" y="7"/>
                    <a:pt x="115" y="0"/>
                    <a:pt x="106" y="0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9" name="Freeform 28"/>
            <p:cNvSpPr>
              <a:spLocks/>
            </p:cNvSpPr>
            <p:nvPr userDrawn="1"/>
          </p:nvSpPr>
          <p:spPr bwMode="auto">
            <a:xfrm>
              <a:off x="6432551" y="876300"/>
              <a:ext cx="280988" cy="112713"/>
            </a:xfrm>
            <a:custGeom>
              <a:avLst/>
              <a:gdLst>
                <a:gd name="T0" fmla="*/ 60 w 75"/>
                <a:gd name="T1" fmla="*/ 15 h 30"/>
                <a:gd name="T2" fmla="*/ 60 w 75"/>
                <a:gd name="T3" fmla="*/ 15 h 30"/>
                <a:gd name="T4" fmla="*/ 75 w 75"/>
                <a:gd name="T5" fmla="*/ 0 h 30"/>
                <a:gd name="T6" fmla="*/ 15 w 75"/>
                <a:gd name="T7" fmla="*/ 0 h 30"/>
                <a:gd name="T8" fmla="*/ 0 w 75"/>
                <a:gd name="T9" fmla="*/ 15 h 30"/>
                <a:gd name="T10" fmla="*/ 0 w 75"/>
                <a:gd name="T11" fmla="*/ 15 h 30"/>
                <a:gd name="T12" fmla="*/ 15 w 75"/>
                <a:gd name="T13" fmla="*/ 30 h 30"/>
                <a:gd name="T14" fmla="*/ 75 w 75"/>
                <a:gd name="T15" fmla="*/ 30 h 30"/>
                <a:gd name="T16" fmla="*/ 60 w 75"/>
                <a:gd name="T17" fmla="*/ 15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" h="30">
                  <a:moveTo>
                    <a:pt x="60" y="15"/>
                  </a:moveTo>
                  <a:cubicBezTo>
                    <a:pt x="60" y="15"/>
                    <a:pt x="60" y="15"/>
                    <a:pt x="60" y="15"/>
                  </a:cubicBezTo>
                  <a:cubicBezTo>
                    <a:pt x="60" y="7"/>
                    <a:pt x="67" y="0"/>
                    <a:pt x="75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23"/>
                    <a:pt x="7" y="30"/>
                    <a:pt x="15" y="30"/>
                  </a:cubicBezTo>
                  <a:cubicBezTo>
                    <a:pt x="75" y="30"/>
                    <a:pt x="75" y="30"/>
                    <a:pt x="75" y="30"/>
                  </a:cubicBezTo>
                  <a:cubicBezTo>
                    <a:pt x="67" y="30"/>
                    <a:pt x="60" y="23"/>
                    <a:pt x="60" y="15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" name="Freeform 29"/>
            <p:cNvSpPr>
              <a:spLocks/>
            </p:cNvSpPr>
            <p:nvPr userDrawn="1"/>
          </p:nvSpPr>
          <p:spPr bwMode="auto">
            <a:xfrm>
              <a:off x="6657976" y="876300"/>
              <a:ext cx="750888" cy="112713"/>
            </a:xfrm>
            <a:custGeom>
              <a:avLst/>
              <a:gdLst>
                <a:gd name="T0" fmla="*/ 200 w 200"/>
                <a:gd name="T1" fmla="*/ 0 h 30"/>
                <a:gd name="T2" fmla="*/ 15 w 200"/>
                <a:gd name="T3" fmla="*/ 0 h 30"/>
                <a:gd name="T4" fmla="*/ 0 w 200"/>
                <a:gd name="T5" fmla="*/ 15 h 30"/>
                <a:gd name="T6" fmla="*/ 0 w 200"/>
                <a:gd name="T7" fmla="*/ 15 h 30"/>
                <a:gd name="T8" fmla="*/ 15 w 200"/>
                <a:gd name="T9" fmla="*/ 30 h 30"/>
                <a:gd name="T10" fmla="*/ 179 w 200"/>
                <a:gd name="T11" fmla="*/ 30 h 30"/>
                <a:gd name="T12" fmla="*/ 200 w 200"/>
                <a:gd name="T13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0" h="30">
                  <a:moveTo>
                    <a:pt x="200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23"/>
                    <a:pt x="7" y="30"/>
                    <a:pt x="15" y="30"/>
                  </a:cubicBezTo>
                  <a:cubicBezTo>
                    <a:pt x="179" y="30"/>
                    <a:pt x="179" y="30"/>
                    <a:pt x="179" y="30"/>
                  </a:cubicBezTo>
                  <a:cubicBezTo>
                    <a:pt x="187" y="21"/>
                    <a:pt x="194" y="11"/>
                    <a:pt x="200" y="0"/>
                  </a:cubicBezTo>
                  <a:close/>
                </a:path>
              </a:pathLst>
            </a:custGeom>
            <a:solidFill>
              <a:srgbClr val="668B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" name="Freeform 30"/>
            <p:cNvSpPr>
              <a:spLocks/>
            </p:cNvSpPr>
            <p:nvPr userDrawn="1"/>
          </p:nvSpPr>
          <p:spPr bwMode="auto">
            <a:xfrm>
              <a:off x="6273801" y="657225"/>
              <a:ext cx="282575" cy="114300"/>
            </a:xfrm>
            <a:custGeom>
              <a:avLst/>
              <a:gdLst>
                <a:gd name="T0" fmla="*/ 60 w 75"/>
                <a:gd name="T1" fmla="*/ 19 h 30"/>
                <a:gd name="T2" fmla="*/ 74 w 75"/>
                <a:gd name="T3" fmla="*/ 0 h 30"/>
                <a:gd name="T4" fmla="*/ 15 w 75"/>
                <a:gd name="T5" fmla="*/ 0 h 30"/>
                <a:gd name="T6" fmla="*/ 0 w 75"/>
                <a:gd name="T7" fmla="*/ 15 h 30"/>
                <a:gd name="T8" fmla="*/ 15 w 75"/>
                <a:gd name="T9" fmla="*/ 30 h 30"/>
                <a:gd name="T10" fmla="*/ 75 w 75"/>
                <a:gd name="T11" fmla="*/ 30 h 30"/>
                <a:gd name="T12" fmla="*/ 60 w 75"/>
                <a:gd name="T13" fmla="*/ 19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30">
                  <a:moveTo>
                    <a:pt x="60" y="19"/>
                  </a:moveTo>
                  <a:cubicBezTo>
                    <a:pt x="58" y="9"/>
                    <a:pt x="65" y="0"/>
                    <a:pt x="74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24"/>
                    <a:pt x="7" y="30"/>
                    <a:pt x="15" y="30"/>
                  </a:cubicBezTo>
                  <a:cubicBezTo>
                    <a:pt x="75" y="30"/>
                    <a:pt x="75" y="30"/>
                    <a:pt x="75" y="30"/>
                  </a:cubicBezTo>
                  <a:cubicBezTo>
                    <a:pt x="68" y="30"/>
                    <a:pt x="61" y="26"/>
                    <a:pt x="60" y="19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" name="Freeform 31"/>
            <p:cNvSpPr>
              <a:spLocks/>
            </p:cNvSpPr>
            <p:nvPr userDrawn="1"/>
          </p:nvSpPr>
          <p:spPr bwMode="auto">
            <a:xfrm>
              <a:off x="6492876" y="657225"/>
              <a:ext cx="993775" cy="114300"/>
            </a:xfrm>
            <a:custGeom>
              <a:avLst/>
              <a:gdLst>
                <a:gd name="T0" fmla="*/ 265 w 265"/>
                <a:gd name="T1" fmla="*/ 0 h 30"/>
                <a:gd name="T2" fmla="*/ 16 w 265"/>
                <a:gd name="T3" fmla="*/ 0 h 30"/>
                <a:gd name="T4" fmla="*/ 2 w 265"/>
                <a:gd name="T5" fmla="*/ 19 h 30"/>
                <a:gd name="T6" fmla="*/ 17 w 265"/>
                <a:gd name="T7" fmla="*/ 30 h 30"/>
                <a:gd name="T8" fmla="*/ 257 w 265"/>
                <a:gd name="T9" fmla="*/ 30 h 30"/>
                <a:gd name="T10" fmla="*/ 265 w 265"/>
                <a:gd name="T1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5" h="30">
                  <a:moveTo>
                    <a:pt x="265" y="0"/>
                  </a:move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9"/>
                    <a:pt x="2" y="19"/>
                  </a:cubicBezTo>
                  <a:cubicBezTo>
                    <a:pt x="3" y="26"/>
                    <a:pt x="10" y="30"/>
                    <a:pt x="17" y="30"/>
                  </a:cubicBezTo>
                  <a:cubicBezTo>
                    <a:pt x="257" y="30"/>
                    <a:pt x="257" y="30"/>
                    <a:pt x="257" y="30"/>
                  </a:cubicBezTo>
                  <a:cubicBezTo>
                    <a:pt x="260" y="21"/>
                    <a:pt x="263" y="11"/>
                    <a:pt x="265" y="0"/>
                  </a:cubicBezTo>
                  <a:close/>
                </a:path>
              </a:pathLst>
            </a:custGeom>
            <a:solidFill>
              <a:srgbClr val="668B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" name="Freeform 32"/>
            <p:cNvSpPr>
              <a:spLocks/>
            </p:cNvSpPr>
            <p:nvPr userDrawn="1"/>
          </p:nvSpPr>
          <p:spPr bwMode="auto">
            <a:xfrm>
              <a:off x="6113463" y="442913"/>
              <a:ext cx="280988" cy="112713"/>
            </a:xfrm>
            <a:custGeom>
              <a:avLst/>
              <a:gdLst>
                <a:gd name="T0" fmla="*/ 60 w 75"/>
                <a:gd name="T1" fmla="*/ 18 h 30"/>
                <a:gd name="T2" fmla="*/ 75 w 75"/>
                <a:gd name="T3" fmla="*/ 0 h 30"/>
                <a:gd name="T4" fmla="*/ 15 w 75"/>
                <a:gd name="T5" fmla="*/ 0 h 30"/>
                <a:gd name="T6" fmla="*/ 0 w 75"/>
                <a:gd name="T7" fmla="*/ 15 h 30"/>
                <a:gd name="T8" fmla="*/ 15 w 75"/>
                <a:gd name="T9" fmla="*/ 30 h 30"/>
                <a:gd name="T10" fmla="*/ 75 w 75"/>
                <a:gd name="T11" fmla="*/ 30 h 30"/>
                <a:gd name="T12" fmla="*/ 60 w 75"/>
                <a:gd name="T13" fmla="*/ 18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30">
                  <a:moveTo>
                    <a:pt x="60" y="18"/>
                  </a:moveTo>
                  <a:cubicBezTo>
                    <a:pt x="58" y="8"/>
                    <a:pt x="66" y="0"/>
                    <a:pt x="75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23"/>
                    <a:pt x="7" y="30"/>
                    <a:pt x="15" y="30"/>
                  </a:cubicBezTo>
                  <a:cubicBezTo>
                    <a:pt x="75" y="30"/>
                    <a:pt x="75" y="30"/>
                    <a:pt x="75" y="30"/>
                  </a:cubicBezTo>
                  <a:cubicBezTo>
                    <a:pt x="68" y="30"/>
                    <a:pt x="62" y="25"/>
                    <a:pt x="60" y="18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" name="Freeform 33"/>
            <p:cNvSpPr>
              <a:spLocks/>
            </p:cNvSpPr>
            <p:nvPr userDrawn="1"/>
          </p:nvSpPr>
          <p:spPr bwMode="auto">
            <a:xfrm>
              <a:off x="6330951" y="442913"/>
              <a:ext cx="1171575" cy="112713"/>
            </a:xfrm>
            <a:custGeom>
              <a:avLst/>
              <a:gdLst>
                <a:gd name="T0" fmla="*/ 2 w 312"/>
                <a:gd name="T1" fmla="*/ 18 h 30"/>
                <a:gd name="T2" fmla="*/ 17 w 312"/>
                <a:gd name="T3" fmla="*/ 30 h 30"/>
                <a:gd name="T4" fmla="*/ 312 w 312"/>
                <a:gd name="T5" fmla="*/ 30 h 30"/>
                <a:gd name="T6" fmla="*/ 312 w 312"/>
                <a:gd name="T7" fmla="*/ 14 h 30"/>
                <a:gd name="T8" fmla="*/ 312 w 312"/>
                <a:gd name="T9" fmla="*/ 0 h 30"/>
                <a:gd name="T10" fmla="*/ 17 w 312"/>
                <a:gd name="T11" fmla="*/ 0 h 30"/>
                <a:gd name="T12" fmla="*/ 2 w 312"/>
                <a:gd name="T13" fmla="*/ 18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2" h="30">
                  <a:moveTo>
                    <a:pt x="2" y="18"/>
                  </a:moveTo>
                  <a:cubicBezTo>
                    <a:pt x="4" y="25"/>
                    <a:pt x="10" y="30"/>
                    <a:pt x="17" y="30"/>
                  </a:cubicBezTo>
                  <a:cubicBezTo>
                    <a:pt x="312" y="30"/>
                    <a:pt x="312" y="30"/>
                    <a:pt x="312" y="30"/>
                  </a:cubicBezTo>
                  <a:cubicBezTo>
                    <a:pt x="312" y="25"/>
                    <a:pt x="312" y="19"/>
                    <a:pt x="312" y="14"/>
                  </a:cubicBezTo>
                  <a:cubicBezTo>
                    <a:pt x="312" y="9"/>
                    <a:pt x="312" y="4"/>
                    <a:pt x="312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2" y="18"/>
                  </a:cubicBezTo>
                  <a:close/>
                </a:path>
              </a:pathLst>
            </a:custGeom>
            <a:solidFill>
              <a:srgbClr val="668B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" name="Freeform 34"/>
            <p:cNvSpPr>
              <a:spLocks/>
            </p:cNvSpPr>
            <p:nvPr userDrawn="1"/>
          </p:nvSpPr>
          <p:spPr bwMode="auto">
            <a:xfrm>
              <a:off x="6191251" y="223838"/>
              <a:ext cx="282575" cy="114300"/>
            </a:xfrm>
            <a:custGeom>
              <a:avLst/>
              <a:gdLst>
                <a:gd name="T0" fmla="*/ 60 w 75"/>
                <a:gd name="T1" fmla="*/ 15 h 30"/>
                <a:gd name="T2" fmla="*/ 75 w 75"/>
                <a:gd name="T3" fmla="*/ 0 h 30"/>
                <a:gd name="T4" fmla="*/ 16 w 75"/>
                <a:gd name="T5" fmla="*/ 0 h 30"/>
                <a:gd name="T6" fmla="*/ 0 w 75"/>
                <a:gd name="T7" fmla="*/ 15 h 30"/>
                <a:gd name="T8" fmla="*/ 0 w 75"/>
                <a:gd name="T9" fmla="*/ 15 h 30"/>
                <a:gd name="T10" fmla="*/ 16 w 75"/>
                <a:gd name="T11" fmla="*/ 30 h 30"/>
                <a:gd name="T12" fmla="*/ 75 w 75"/>
                <a:gd name="T13" fmla="*/ 30 h 30"/>
                <a:gd name="T14" fmla="*/ 60 w 75"/>
                <a:gd name="T15" fmla="*/ 15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5" h="30">
                  <a:moveTo>
                    <a:pt x="60" y="15"/>
                  </a:moveTo>
                  <a:cubicBezTo>
                    <a:pt x="60" y="7"/>
                    <a:pt x="67" y="0"/>
                    <a:pt x="75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24"/>
                    <a:pt x="7" y="30"/>
                    <a:pt x="16" y="30"/>
                  </a:cubicBezTo>
                  <a:cubicBezTo>
                    <a:pt x="75" y="30"/>
                    <a:pt x="75" y="30"/>
                    <a:pt x="75" y="30"/>
                  </a:cubicBezTo>
                  <a:cubicBezTo>
                    <a:pt x="67" y="30"/>
                    <a:pt x="60" y="24"/>
                    <a:pt x="60" y="15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6" name="Freeform 35"/>
            <p:cNvSpPr>
              <a:spLocks/>
            </p:cNvSpPr>
            <p:nvPr userDrawn="1"/>
          </p:nvSpPr>
          <p:spPr bwMode="auto">
            <a:xfrm>
              <a:off x="6416676" y="223838"/>
              <a:ext cx="1069975" cy="114300"/>
            </a:xfrm>
            <a:custGeom>
              <a:avLst/>
              <a:gdLst>
                <a:gd name="T0" fmla="*/ 277 w 285"/>
                <a:gd name="T1" fmla="*/ 0 h 30"/>
                <a:gd name="T2" fmla="*/ 15 w 285"/>
                <a:gd name="T3" fmla="*/ 0 h 30"/>
                <a:gd name="T4" fmla="*/ 0 w 285"/>
                <a:gd name="T5" fmla="*/ 15 h 30"/>
                <a:gd name="T6" fmla="*/ 15 w 285"/>
                <a:gd name="T7" fmla="*/ 30 h 30"/>
                <a:gd name="T8" fmla="*/ 285 w 285"/>
                <a:gd name="T9" fmla="*/ 30 h 30"/>
                <a:gd name="T10" fmla="*/ 277 w 285"/>
                <a:gd name="T1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5" h="30">
                  <a:moveTo>
                    <a:pt x="277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24"/>
                    <a:pt x="7" y="30"/>
                    <a:pt x="15" y="30"/>
                  </a:cubicBezTo>
                  <a:cubicBezTo>
                    <a:pt x="285" y="30"/>
                    <a:pt x="285" y="30"/>
                    <a:pt x="285" y="30"/>
                  </a:cubicBezTo>
                  <a:cubicBezTo>
                    <a:pt x="283" y="20"/>
                    <a:pt x="281" y="10"/>
                    <a:pt x="277" y="0"/>
                  </a:cubicBezTo>
                  <a:close/>
                </a:path>
              </a:pathLst>
            </a:custGeom>
            <a:solidFill>
              <a:srgbClr val="668B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7" name="Freeform 36"/>
            <p:cNvSpPr>
              <a:spLocks/>
            </p:cNvSpPr>
            <p:nvPr userDrawn="1"/>
          </p:nvSpPr>
          <p:spPr bwMode="auto">
            <a:xfrm>
              <a:off x="6605588" y="9525"/>
              <a:ext cx="280988" cy="112713"/>
            </a:xfrm>
            <a:custGeom>
              <a:avLst/>
              <a:gdLst>
                <a:gd name="T0" fmla="*/ 60 w 75"/>
                <a:gd name="T1" fmla="*/ 18 h 30"/>
                <a:gd name="T2" fmla="*/ 74 w 75"/>
                <a:gd name="T3" fmla="*/ 0 h 30"/>
                <a:gd name="T4" fmla="*/ 15 w 75"/>
                <a:gd name="T5" fmla="*/ 0 h 30"/>
                <a:gd name="T6" fmla="*/ 0 w 75"/>
                <a:gd name="T7" fmla="*/ 15 h 30"/>
                <a:gd name="T8" fmla="*/ 15 w 75"/>
                <a:gd name="T9" fmla="*/ 30 h 30"/>
                <a:gd name="T10" fmla="*/ 75 w 75"/>
                <a:gd name="T11" fmla="*/ 30 h 30"/>
                <a:gd name="T12" fmla="*/ 60 w 75"/>
                <a:gd name="T13" fmla="*/ 18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30">
                  <a:moveTo>
                    <a:pt x="60" y="18"/>
                  </a:moveTo>
                  <a:cubicBezTo>
                    <a:pt x="57" y="8"/>
                    <a:pt x="65" y="0"/>
                    <a:pt x="74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23"/>
                    <a:pt x="7" y="30"/>
                    <a:pt x="15" y="30"/>
                  </a:cubicBezTo>
                  <a:cubicBezTo>
                    <a:pt x="75" y="30"/>
                    <a:pt x="75" y="30"/>
                    <a:pt x="75" y="30"/>
                  </a:cubicBezTo>
                  <a:cubicBezTo>
                    <a:pt x="68" y="30"/>
                    <a:pt x="61" y="25"/>
                    <a:pt x="60" y="18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" name="Freeform 37"/>
            <p:cNvSpPr>
              <a:spLocks/>
            </p:cNvSpPr>
            <p:nvPr userDrawn="1"/>
          </p:nvSpPr>
          <p:spPr bwMode="auto">
            <a:xfrm>
              <a:off x="6818313" y="9525"/>
              <a:ext cx="593725" cy="112713"/>
            </a:xfrm>
            <a:custGeom>
              <a:avLst/>
              <a:gdLst>
                <a:gd name="T0" fmla="*/ 138 w 158"/>
                <a:gd name="T1" fmla="*/ 0 h 30"/>
                <a:gd name="T2" fmla="*/ 17 w 158"/>
                <a:gd name="T3" fmla="*/ 0 h 30"/>
                <a:gd name="T4" fmla="*/ 3 w 158"/>
                <a:gd name="T5" fmla="*/ 18 h 30"/>
                <a:gd name="T6" fmla="*/ 18 w 158"/>
                <a:gd name="T7" fmla="*/ 30 h 30"/>
                <a:gd name="T8" fmla="*/ 158 w 158"/>
                <a:gd name="T9" fmla="*/ 30 h 30"/>
                <a:gd name="T10" fmla="*/ 138 w 158"/>
                <a:gd name="T1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30">
                  <a:moveTo>
                    <a:pt x="138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3" y="18"/>
                  </a:cubicBezTo>
                  <a:cubicBezTo>
                    <a:pt x="4" y="25"/>
                    <a:pt x="11" y="30"/>
                    <a:pt x="1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2" y="19"/>
                    <a:pt x="146" y="9"/>
                    <a:pt x="138" y="0"/>
                  </a:cubicBezTo>
                  <a:close/>
                </a:path>
              </a:pathLst>
            </a:custGeom>
            <a:solidFill>
              <a:srgbClr val="668B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9" name="Freeform 38"/>
            <p:cNvSpPr>
              <a:spLocks/>
            </p:cNvSpPr>
            <p:nvPr userDrawn="1"/>
          </p:nvSpPr>
          <p:spPr bwMode="auto">
            <a:xfrm>
              <a:off x="6605588" y="-733425"/>
              <a:ext cx="44450" cy="334963"/>
            </a:xfrm>
            <a:custGeom>
              <a:avLst/>
              <a:gdLst>
                <a:gd name="T0" fmla="*/ 28 w 28"/>
                <a:gd name="T1" fmla="*/ 211 h 211"/>
                <a:gd name="T2" fmla="*/ 0 w 28"/>
                <a:gd name="T3" fmla="*/ 211 h 211"/>
                <a:gd name="T4" fmla="*/ 0 w 28"/>
                <a:gd name="T5" fmla="*/ 0 h 211"/>
                <a:gd name="T6" fmla="*/ 28 w 28"/>
                <a:gd name="T7" fmla="*/ 0 h 211"/>
                <a:gd name="T8" fmla="*/ 28 w 28"/>
                <a:gd name="T9" fmla="*/ 211 h 211"/>
                <a:gd name="T10" fmla="*/ 28 w 28"/>
                <a:gd name="T11" fmla="*/ 211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211">
                  <a:moveTo>
                    <a:pt x="28" y="211"/>
                  </a:moveTo>
                  <a:lnTo>
                    <a:pt x="0" y="211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211"/>
                  </a:lnTo>
                  <a:lnTo>
                    <a:pt x="28" y="211"/>
                  </a:ln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0" name="Freeform 39"/>
            <p:cNvSpPr>
              <a:spLocks/>
            </p:cNvSpPr>
            <p:nvPr userDrawn="1"/>
          </p:nvSpPr>
          <p:spPr bwMode="auto">
            <a:xfrm>
              <a:off x="6729413" y="-733425"/>
              <a:ext cx="344488" cy="334963"/>
            </a:xfrm>
            <a:custGeom>
              <a:avLst/>
              <a:gdLst>
                <a:gd name="T0" fmla="*/ 108 w 217"/>
                <a:gd name="T1" fmla="*/ 164 h 211"/>
                <a:gd name="T2" fmla="*/ 108 w 217"/>
                <a:gd name="T3" fmla="*/ 164 h 211"/>
                <a:gd name="T4" fmla="*/ 172 w 217"/>
                <a:gd name="T5" fmla="*/ 0 h 211"/>
                <a:gd name="T6" fmla="*/ 217 w 217"/>
                <a:gd name="T7" fmla="*/ 0 h 211"/>
                <a:gd name="T8" fmla="*/ 217 w 217"/>
                <a:gd name="T9" fmla="*/ 211 h 211"/>
                <a:gd name="T10" fmla="*/ 189 w 217"/>
                <a:gd name="T11" fmla="*/ 211 h 211"/>
                <a:gd name="T12" fmla="*/ 189 w 217"/>
                <a:gd name="T13" fmla="*/ 36 h 211"/>
                <a:gd name="T14" fmla="*/ 186 w 217"/>
                <a:gd name="T15" fmla="*/ 36 h 211"/>
                <a:gd name="T16" fmla="*/ 118 w 217"/>
                <a:gd name="T17" fmla="*/ 211 h 211"/>
                <a:gd name="T18" fmla="*/ 99 w 217"/>
                <a:gd name="T19" fmla="*/ 211 h 211"/>
                <a:gd name="T20" fmla="*/ 30 w 217"/>
                <a:gd name="T21" fmla="*/ 36 h 211"/>
                <a:gd name="T22" fmla="*/ 28 w 217"/>
                <a:gd name="T23" fmla="*/ 36 h 211"/>
                <a:gd name="T24" fmla="*/ 28 w 217"/>
                <a:gd name="T25" fmla="*/ 211 h 211"/>
                <a:gd name="T26" fmla="*/ 0 w 217"/>
                <a:gd name="T27" fmla="*/ 211 h 211"/>
                <a:gd name="T28" fmla="*/ 0 w 217"/>
                <a:gd name="T29" fmla="*/ 0 h 211"/>
                <a:gd name="T30" fmla="*/ 47 w 217"/>
                <a:gd name="T31" fmla="*/ 0 h 211"/>
                <a:gd name="T32" fmla="*/ 108 w 217"/>
                <a:gd name="T33" fmla="*/ 164 h 211"/>
                <a:gd name="T34" fmla="*/ 108 w 217"/>
                <a:gd name="T35" fmla="*/ 16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7" h="211">
                  <a:moveTo>
                    <a:pt x="108" y="164"/>
                  </a:moveTo>
                  <a:lnTo>
                    <a:pt x="108" y="164"/>
                  </a:lnTo>
                  <a:lnTo>
                    <a:pt x="172" y="0"/>
                  </a:lnTo>
                  <a:lnTo>
                    <a:pt x="217" y="0"/>
                  </a:lnTo>
                  <a:lnTo>
                    <a:pt x="217" y="211"/>
                  </a:lnTo>
                  <a:lnTo>
                    <a:pt x="189" y="211"/>
                  </a:lnTo>
                  <a:lnTo>
                    <a:pt x="189" y="36"/>
                  </a:lnTo>
                  <a:lnTo>
                    <a:pt x="186" y="36"/>
                  </a:lnTo>
                  <a:lnTo>
                    <a:pt x="118" y="211"/>
                  </a:lnTo>
                  <a:lnTo>
                    <a:pt x="99" y="211"/>
                  </a:lnTo>
                  <a:lnTo>
                    <a:pt x="30" y="36"/>
                  </a:lnTo>
                  <a:lnTo>
                    <a:pt x="28" y="36"/>
                  </a:lnTo>
                  <a:lnTo>
                    <a:pt x="28" y="211"/>
                  </a:lnTo>
                  <a:lnTo>
                    <a:pt x="0" y="211"/>
                  </a:lnTo>
                  <a:lnTo>
                    <a:pt x="0" y="0"/>
                  </a:lnTo>
                  <a:lnTo>
                    <a:pt x="47" y="0"/>
                  </a:lnTo>
                  <a:lnTo>
                    <a:pt x="108" y="164"/>
                  </a:lnTo>
                  <a:lnTo>
                    <a:pt x="108" y="164"/>
                  </a:ln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1" name="Freeform 40"/>
            <p:cNvSpPr>
              <a:spLocks/>
            </p:cNvSpPr>
            <p:nvPr userDrawn="1"/>
          </p:nvSpPr>
          <p:spPr bwMode="auto">
            <a:xfrm>
              <a:off x="7131051" y="-741363"/>
              <a:ext cx="225425" cy="350838"/>
            </a:xfrm>
            <a:custGeom>
              <a:avLst/>
              <a:gdLst>
                <a:gd name="T0" fmla="*/ 50 w 60"/>
                <a:gd name="T1" fmla="*/ 19 h 93"/>
                <a:gd name="T2" fmla="*/ 43 w 60"/>
                <a:gd name="T3" fmla="*/ 13 h 93"/>
                <a:gd name="T4" fmla="*/ 33 w 60"/>
                <a:gd name="T5" fmla="*/ 10 h 93"/>
                <a:gd name="T6" fmla="*/ 27 w 60"/>
                <a:gd name="T7" fmla="*/ 11 h 93"/>
                <a:gd name="T8" fmla="*/ 21 w 60"/>
                <a:gd name="T9" fmla="*/ 14 h 93"/>
                <a:gd name="T10" fmla="*/ 17 w 60"/>
                <a:gd name="T11" fmla="*/ 18 h 93"/>
                <a:gd name="T12" fmla="*/ 16 w 60"/>
                <a:gd name="T13" fmla="*/ 25 h 93"/>
                <a:gd name="T14" fmla="*/ 17 w 60"/>
                <a:gd name="T15" fmla="*/ 31 h 93"/>
                <a:gd name="T16" fmla="*/ 21 w 60"/>
                <a:gd name="T17" fmla="*/ 35 h 93"/>
                <a:gd name="T18" fmla="*/ 27 w 60"/>
                <a:gd name="T19" fmla="*/ 38 h 93"/>
                <a:gd name="T20" fmla="*/ 34 w 60"/>
                <a:gd name="T21" fmla="*/ 40 h 93"/>
                <a:gd name="T22" fmla="*/ 43 w 60"/>
                <a:gd name="T23" fmla="*/ 44 h 93"/>
                <a:gd name="T24" fmla="*/ 51 w 60"/>
                <a:gd name="T25" fmla="*/ 48 h 93"/>
                <a:gd name="T26" fmla="*/ 58 w 60"/>
                <a:gd name="T27" fmla="*/ 55 h 93"/>
                <a:gd name="T28" fmla="*/ 60 w 60"/>
                <a:gd name="T29" fmla="*/ 66 h 93"/>
                <a:gd name="T30" fmla="*/ 57 w 60"/>
                <a:gd name="T31" fmla="*/ 78 h 93"/>
                <a:gd name="T32" fmla="*/ 50 w 60"/>
                <a:gd name="T33" fmla="*/ 87 h 93"/>
                <a:gd name="T34" fmla="*/ 41 w 60"/>
                <a:gd name="T35" fmla="*/ 92 h 93"/>
                <a:gd name="T36" fmla="*/ 29 w 60"/>
                <a:gd name="T37" fmla="*/ 93 h 93"/>
                <a:gd name="T38" fmla="*/ 13 w 60"/>
                <a:gd name="T39" fmla="*/ 90 h 93"/>
                <a:gd name="T40" fmla="*/ 0 w 60"/>
                <a:gd name="T41" fmla="*/ 80 h 93"/>
                <a:gd name="T42" fmla="*/ 10 w 60"/>
                <a:gd name="T43" fmla="*/ 72 h 93"/>
                <a:gd name="T44" fmla="*/ 18 w 60"/>
                <a:gd name="T45" fmla="*/ 80 h 93"/>
                <a:gd name="T46" fmla="*/ 29 w 60"/>
                <a:gd name="T47" fmla="*/ 83 h 93"/>
                <a:gd name="T48" fmla="*/ 36 w 60"/>
                <a:gd name="T49" fmla="*/ 82 h 93"/>
                <a:gd name="T50" fmla="*/ 41 w 60"/>
                <a:gd name="T51" fmla="*/ 79 h 93"/>
                <a:gd name="T52" fmla="*/ 46 w 60"/>
                <a:gd name="T53" fmla="*/ 74 h 93"/>
                <a:gd name="T54" fmla="*/ 47 w 60"/>
                <a:gd name="T55" fmla="*/ 68 h 93"/>
                <a:gd name="T56" fmla="*/ 46 w 60"/>
                <a:gd name="T57" fmla="*/ 61 h 93"/>
                <a:gd name="T58" fmla="*/ 41 w 60"/>
                <a:gd name="T59" fmla="*/ 56 h 93"/>
                <a:gd name="T60" fmla="*/ 34 w 60"/>
                <a:gd name="T61" fmla="*/ 53 h 93"/>
                <a:gd name="T62" fmla="*/ 26 w 60"/>
                <a:gd name="T63" fmla="*/ 50 h 93"/>
                <a:gd name="T64" fmla="*/ 18 w 60"/>
                <a:gd name="T65" fmla="*/ 47 h 93"/>
                <a:gd name="T66" fmla="*/ 10 w 60"/>
                <a:gd name="T67" fmla="*/ 43 h 93"/>
                <a:gd name="T68" fmla="*/ 5 w 60"/>
                <a:gd name="T69" fmla="*/ 36 h 93"/>
                <a:gd name="T70" fmla="*/ 3 w 60"/>
                <a:gd name="T71" fmla="*/ 25 h 93"/>
                <a:gd name="T72" fmla="*/ 6 w 60"/>
                <a:gd name="T73" fmla="*/ 14 h 93"/>
                <a:gd name="T74" fmla="*/ 13 w 60"/>
                <a:gd name="T75" fmla="*/ 6 h 93"/>
                <a:gd name="T76" fmla="*/ 23 w 60"/>
                <a:gd name="T77" fmla="*/ 1 h 93"/>
                <a:gd name="T78" fmla="*/ 34 w 60"/>
                <a:gd name="T79" fmla="*/ 0 h 93"/>
                <a:gd name="T80" fmla="*/ 48 w 60"/>
                <a:gd name="T81" fmla="*/ 3 h 93"/>
                <a:gd name="T82" fmla="*/ 59 w 60"/>
                <a:gd name="T83" fmla="*/ 10 h 93"/>
                <a:gd name="T84" fmla="*/ 50 w 60"/>
                <a:gd name="T85" fmla="*/ 19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0" h="93">
                  <a:moveTo>
                    <a:pt x="50" y="19"/>
                  </a:moveTo>
                  <a:cubicBezTo>
                    <a:pt x="48" y="16"/>
                    <a:pt x="46" y="14"/>
                    <a:pt x="43" y="13"/>
                  </a:cubicBezTo>
                  <a:cubicBezTo>
                    <a:pt x="40" y="11"/>
                    <a:pt x="37" y="10"/>
                    <a:pt x="33" y="10"/>
                  </a:cubicBezTo>
                  <a:cubicBezTo>
                    <a:pt x="31" y="10"/>
                    <a:pt x="29" y="11"/>
                    <a:pt x="27" y="11"/>
                  </a:cubicBezTo>
                  <a:cubicBezTo>
                    <a:pt x="25" y="12"/>
                    <a:pt x="23" y="13"/>
                    <a:pt x="21" y="14"/>
                  </a:cubicBezTo>
                  <a:cubicBezTo>
                    <a:pt x="20" y="15"/>
                    <a:pt x="18" y="17"/>
                    <a:pt x="17" y="18"/>
                  </a:cubicBezTo>
                  <a:cubicBezTo>
                    <a:pt x="16" y="20"/>
                    <a:pt x="16" y="22"/>
                    <a:pt x="16" y="25"/>
                  </a:cubicBezTo>
                  <a:cubicBezTo>
                    <a:pt x="16" y="27"/>
                    <a:pt x="16" y="29"/>
                    <a:pt x="17" y="31"/>
                  </a:cubicBezTo>
                  <a:cubicBezTo>
                    <a:pt x="18" y="33"/>
                    <a:pt x="19" y="34"/>
                    <a:pt x="21" y="35"/>
                  </a:cubicBezTo>
                  <a:cubicBezTo>
                    <a:pt x="23" y="36"/>
                    <a:pt x="24" y="37"/>
                    <a:pt x="27" y="38"/>
                  </a:cubicBezTo>
                  <a:cubicBezTo>
                    <a:pt x="29" y="39"/>
                    <a:pt x="31" y="40"/>
                    <a:pt x="34" y="40"/>
                  </a:cubicBezTo>
                  <a:cubicBezTo>
                    <a:pt x="37" y="41"/>
                    <a:pt x="40" y="42"/>
                    <a:pt x="43" y="44"/>
                  </a:cubicBezTo>
                  <a:cubicBezTo>
                    <a:pt x="46" y="45"/>
                    <a:pt x="49" y="46"/>
                    <a:pt x="51" y="48"/>
                  </a:cubicBezTo>
                  <a:cubicBezTo>
                    <a:pt x="54" y="50"/>
                    <a:pt x="56" y="53"/>
                    <a:pt x="58" y="55"/>
                  </a:cubicBezTo>
                  <a:cubicBezTo>
                    <a:pt x="59" y="58"/>
                    <a:pt x="60" y="62"/>
                    <a:pt x="60" y="66"/>
                  </a:cubicBezTo>
                  <a:cubicBezTo>
                    <a:pt x="60" y="71"/>
                    <a:pt x="59" y="75"/>
                    <a:pt x="57" y="78"/>
                  </a:cubicBezTo>
                  <a:cubicBezTo>
                    <a:pt x="56" y="82"/>
                    <a:pt x="53" y="85"/>
                    <a:pt x="50" y="87"/>
                  </a:cubicBezTo>
                  <a:cubicBezTo>
                    <a:pt x="48" y="89"/>
                    <a:pt x="44" y="91"/>
                    <a:pt x="41" y="92"/>
                  </a:cubicBezTo>
                  <a:cubicBezTo>
                    <a:pt x="37" y="93"/>
                    <a:pt x="33" y="93"/>
                    <a:pt x="29" y="93"/>
                  </a:cubicBezTo>
                  <a:cubicBezTo>
                    <a:pt x="24" y="93"/>
                    <a:pt x="18" y="92"/>
                    <a:pt x="13" y="90"/>
                  </a:cubicBezTo>
                  <a:cubicBezTo>
                    <a:pt x="8" y="88"/>
                    <a:pt x="3" y="85"/>
                    <a:pt x="0" y="80"/>
                  </a:cubicBezTo>
                  <a:cubicBezTo>
                    <a:pt x="10" y="72"/>
                    <a:pt x="10" y="72"/>
                    <a:pt x="10" y="72"/>
                  </a:cubicBezTo>
                  <a:cubicBezTo>
                    <a:pt x="12" y="75"/>
                    <a:pt x="14" y="78"/>
                    <a:pt x="18" y="80"/>
                  </a:cubicBezTo>
                  <a:cubicBezTo>
                    <a:pt x="21" y="82"/>
                    <a:pt x="25" y="83"/>
                    <a:pt x="29" y="83"/>
                  </a:cubicBezTo>
                  <a:cubicBezTo>
                    <a:pt x="31" y="83"/>
                    <a:pt x="34" y="82"/>
                    <a:pt x="36" y="82"/>
                  </a:cubicBezTo>
                  <a:cubicBezTo>
                    <a:pt x="38" y="81"/>
                    <a:pt x="40" y="80"/>
                    <a:pt x="41" y="79"/>
                  </a:cubicBezTo>
                  <a:cubicBezTo>
                    <a:pt x="43" y="78"/>
                    <a:pt x="45" y="76"/>
                    <a:pt x="46" y="74"/>
                  </a:cubicBezTo>
                  <a:cubicBezTo>
                    <a:pt x="47" y="72"/>
                    <a:pt x="47" y="70"/>
                    <a:pt x="47" y="68"/>
                  </a:cubicBezTo>
                  <a:cubicBezTo>
                    <a:pt x="47" y="65"/>
                    <a:pt x="47" y="63"/>
                    <a:pt x="46" y="61"/>
                  </a:cubicBezTo>
                  <a:cubicBezTo>
                    <a:pt x="44" y="59"/>
                    <a:pt x="43" y="57"/>
                    <a:pt x="41" y="56"/>
                  </a:cubicBezTo>
                  <a:cubicBezTo>
                    <a:pt x="39" y="55"/>
                    <a:pt x="37" y="54"/>
                    <a:pt x="34" y="53"/>
                  </a:cubicBezTo>
                  <a:cubicBezTo>
                    <a:pt x="32" y="52"/>
                    <a:pt x="29" y="51"/>
                    <a:pt x="26" y="50"/>
                  </a:cubicBezTo>
                  <a:cubicBezTo>
                    <a:pt x="23" y="49"/>
                    <a:pt x="20" y="48"/>
                    <a:pt x="18" y="47"/>
                  </a:cubicBezTo>
                  <a:cubicBezTo>
                    <a:pt x="15" y="46"/>
                    <a:pt x="13" y="44"/>
                    <a:pt x="10" y="43"/>
                  </a:cubicBezTo>
                  <a:cubicBezTo>
                    <a:pt x="8" y="41"/>
                    <a:pt x="6" y="38"/>
                    <a:pt x="5" y="36"/>
                  </a:cubicBezTo>
                  <a:cubicBezTo>
                    <a:pt x="4" y="33"/>
                    <a:pt x="3" y="29"/>
                    <a:pt x="3" y="25"/>
                  </a:cubicBezTo>
                  <a:cubicBezTo>
                    <a:pt x="3" y="21"/>
                    <a:pt x="4" y="17"/>
                    <a:pt x="6" y="14"/>
                  </a:cubicBezTo>
                  <a:cubicBezTo>
                    <a:pt x="8" y="11"/>
                    <a:pt x="10" y="8"/>
                    <a:pt x="13" y="6"/>
                  </a:cubicBezTo>
                  <a:cubicBezTo>
                    <a:pt x="16" y="4"/>
                    <a:pt x="19" y="2"/>
                    <a:pt x="23" y="1"/>
                  </a:cubicBezTo>
                  <a:cubicBezTo>
                    <a:pt x="26" y="0"/>
                    <a:pt x="30" y="0"/>
                    <a:pt x="34" y="0"/>
                  </a:cubicBezTo>
                  <a:cubicBezTo>
                    <a:pt x="39" y="0"/>
                    <a:pt x="44" y="1"/>
                    <a:pt x="48" y="3"/>
                  </a:cubicBezTo>
                  <a:cubicBezTo>
                    <a:pt x="53" y="5"/>
                    <a:pt x="56" y="7"/>
                    <a:pt x="59" y="10"/>
                  </a:cubicBezTo>
                  <a:cubicBezTo>
                    <a:pt x="50" y="19"/>
                    <a:pt x="50" y="19"/>
                    <a:pt x="50" y="19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2" name="Freeform 41"/>
            <p:cNvSpPr>
              <a:spLocks/>
            </p:cNvSpPr>
            <p:nvPr userDrawn="1"/>
          </p:nvSpPr>
          <p:spPr bwMode="auto">
            <a:xfrm>
              <a:off x="7535863" y="-733425"/>
              <a:ext cx="263525" cy="334963"/>
            </a:xfrm>
            <a:custGeom>
              <a:avLst/>
              <a:gdLst>
                <a:gd name="T0" fmla="*/ 0 w 166"/>
                <a:gd name="T1" fmla="*/ 0 h 211"/>
                <a:gd name="T2" fmla="*/ 29 w 166"/>
                <a:gd name="T3" fmla="*/ 0 h 211"/>
                <a:gd name="T4" fmla="*/ 29 w 166"/>
                <a:gd name="T5" fmla="*/ 88 h 211"/>
                <a:gd name="T6" fmla="*/ 135 w 166"/>
                <a:gd name="T7" fmla="*/ 88 h 211"/>
                <a:gd name="T8" fmla="*/ 135 w 166"/>
                <a:gd name="T9" fmla="*/ 0 h 211"/>
                <a:gd name="T10" fmla="*/ 166 w 166"/>
                <a:gd name="T11" fmla="*/ 0 h 211"/>
                <a:gd name="T12" fmla="*/ 166 w 166"/>
                <a:gd name="T13" fmla="*/ 211 h 211"/>
                <a:gd name="T14" fmla="*/ 135 w 166"/>
                <a:gd name="T15" fmla="*/ 211 h 211"/>
                <a:gd name="T16" fmla="*/ 135 w 166"/>
                <a:gd name="T17" fmla="*/ 114 h 211"/>
                <a:gd name="T18" fmla="*/ 29 w 166"/>
                <a:gd name="T19" fmla="*/ 114 h 211"/>
                <a:gd name="T20" fmla="*/ 29 w 166"/>
                <a:gd name="T21" fmla="*/ 211 h 211"/>
                <a:gd name="T22" fmla="*/ 0 w 166"/>
                <a:gd name="T23" fmla="*/ 211 h 211"/>
                <a:gd name="T24" fmla="*/ 0 w 166"/>
                <a:gd name="T25" fmla="*/ 0 h 211"/>
                <a:gd name="T26" fmla="*/ 0 w 166"/>
                <a:gd name="T27" fmla="*/ 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6" h="211">
                  <a:moveTo>
                    <a:pt x="0" y="0"/>
                  </a:moveTo>
                  <a:lnTo>
                    <a:pt x="29" y="0"/>
                  </a:lnTo>
                  <a:lnTo>
                    <a:pt x="29" y="88"/>
                  </a:lnTo>
                  <a:lnTo>
                    <a:pt x="135" y="88"/>
                  </a:lnTo>
                  <a:lnTo>
                    <a:pt x="135" y="0"/>
                  </a:lnTo>
                  <a:lnTo>
                    <a:pt x="166" y="0"/>
                  </a:lnTo>
                  <a:lnTo>
                    <a:pt x="166" y="211"/>
                  </a:lnTo>
                  <a:lnTo>
                    <a:pt x="135" y="211"/>
                  </a:lnTo>
                  <a:lnTo>
                    <a:pt x="135" y="114"/>
                  </a:lnTo>
                  <a:lnTo>
                    <a:pt x="29" y="114"/>
                  </a:lnTo>
                  <a:lnTo>
                    <a:pt x="29" y="211"/>
                  </a:lnTo>
                  <a:lnTo>
                    <a:pt x="0" y="2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3" name="Freeform 42"/>
            <p:cNvSpPr>
              <a:spLocks noEditPoints="1"/>
            </p:cNvSpPr>
            <p:nvPr userDrawn="1"/>
          </p:nvSpPr>
          <p:spPr bwMode="auto">
            <a:xfrm>
              <a:off x="7840663" y="-627063"/>
              <a:ext cx="225425" cy="236538"/>
            </a:xfrm>
            <a:custGeom>
              <a:avLst/>
              <a:gdLst>
                <a:gd name="T0" fmla="*/ 48 w 60"/>
                <a:gd name="T1" fmla="*/ 26 h 63"/>
                <a:gd name="T2" fmla="*/ 46 w 60"/>
                <a:gd name="T3" fmla="*/ 19 h 63"/>
                <a:gd name="T4" fmla="*/ 43 w 60"/>
                <a:gd name="T5" fmla="*/ 14 h 63"/>
                <a:gd name="T6" fmla="*/ 38 w 60"/>
                <a:gd name="T7" fmla="*/ 11 h 63"/>
                <a:gd name="T8" fmla="*/ 31 w 60"/>
                <a:gd name="T9" fmla="*/ 9 h 63"/>
                <a:gd name="T10" fmla="*/ 24 w 60"/>
                <a:gd name="T11" fmla="*/ 11 h 63"/>
                <a:gd name="T12" fmla="*/ 18 w 60"/>
                <a:gd name="T13" fmla="*/ 14 h 63"/>
                <a:gd name="T14" fmla="*/ 14 w 60"/>
                <a:gd name="T15" fmla="*/ 19 h 63"/>
                <a:gd name="T16" fmla="*/ 12 w 60"/>
                <a:gd name="T17" fmla="*/ 26 h 63"/>
                <a:gd name="T18" fmla="*/ 48 w 60"/>
                <a:gd name="T19" fmla="*/ 26 h 63"/>
                <a:gd name="T20" fmla="*/ 60 w 60"/>
                <a:gd name="T21" fmla="*/ 31 h 63"/>
                <a:gd name="T22" fmla="*/ 60 w 60"/>
                <a:gd name="T23" fmla="*/ 33 h 63"/>
                <a:gd name="T24" fmla="*/ 60 w 60"/>
                <a:gd name="T25" fmla="*/ 35 h 63"/>
                <a:gd name="T26" fmla="*/ 12 w 60"/>
                <a:gd name="T27" fmla="*/ 35 h 63"/>
                <a:gd name="T28" fmla="*/ 14 w 60"/>
                <a:gd name="T29" fmla="*/ 42 h 63"/>
                <a:gd name="T30" fmla="*/ 18 w 60"/>
                <a:gd name="T31" fmla="*/ 48 h 63"/>
                <a:gd name="T32" fmla="*/ 24 w 60"/>
                <a:gd name="T33" fmla="*/ 51 h 63"/>
                <a:gd name="T34" fmla="*/ 32 w 60"/>
                <a:gd name="T35" fmla="*/ 53 h 63"/>
                <a:gd name="T36" fmla="*/ 42 w 60"/>
                <a:gd name="T37" fmla="*/ 50 h 63"/>
                <a:gd name="T38" fmla="*/ 49 w 60"/>
                <a:gd name="T39" fmla="*/ 44 h 63"/>
                <a:gd name="T40" fmla="*/ 57 w 60"/>
                <a:gd name="T41" fmla="*/ 50 h 63"/>
                <a:gd name="T42" fmla="*/ 46 w 60"/>
                <a:gd name="T43" fmla="*/ 60 h 63"/>
                <a:gd name="T44" fmla="*/ 32 w 60"/>
                <a:gd name="T45" fmla="*/ 63 h 63"/>
                <a:gd name="T46" fmla="*/ 19 w 60"/>
                <a:gd name="T47" fmla="*/ 60 h 63"/>
                <a:gd name="T48" fmla="*/ 9 w 60"/>
                <a:gd name="T49" fmla="*/ 54 h 63"/>
                <a:gd name="T50" fmla="*/ 3 w 60"/>
                <a:gd name="T51" fmla="*/ 44 h 63"/>
                <a:gd name="T52" fmla="*/ 0 w 60"/>
                <a:gd name="T53" fmla="*/ 31 h 63"/>
                <a:gd name="T54" fmla="*/ 2 w 60"/>
                <a:gd name="T55" fmla="*/ 19 h 63"/>
                <a:gd name="T56" fmla="*/ 9 w 60"/>
                <a:gd name="T57" fmla="*/ 9 h 63"/>
                <a:gd name="T58" fmla="*/ 19 w 60"/>
                <a:gd name="T59" fmla="*/ 2 h 63"/>
                <a:gd name="T60" fmla="*/ 31 w 60"/>
                <a:gd name="T61" fmla="*/ 0 h 63"/>
                <a:gd name="T62" fmla="*/ 43 w 60"/>
                <a:gd name="T63" fmla="*/ 2 h 63"/>
                <a:gd name="T64" fmla="*/ 52 w 60"/>
                <a:gd name="T65" fmla="*/ 8 h 63"/>
                <a:gd name="T66" fmla="*/ 58 w 60"/>
                <a:gd name="T67" fmla="*/ 18 h 63"/>
                <a:gd name="T68" fmla="*/ 60 w 60"/>
                <a:gd name="T69" fmla="*/ 3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0" h="63">
                  <a:moveTo>
                    <a:pt x="48" y="26"/>
                  </a:moveTo>
                  <a:cubicBezTo>
                    <a:pt x="48" y="24"/>
                    <a:pt x="47" y="22"/>
                    <a:pt x="46" y="19"/>
                  </a:cubicBezTo>
                  <a:cubicBezTo>
                    <a:pt x="46" y="17"/>
                    <a:pt x="45" y="16"/>
                    <a:pt x="43" y="14"/>
                  </a:cubicBezTo>
                  <a:cubicBezTo>
                    <a:pt x="42" y="13"/>
                    <a:pt x="40" y="11"/>
                    <a:pt x="38" y="11"/>
                  </a:cubicBezTo>
                  <a:cubicBezTo>
                    <a:pt x="36" y="10"/>
                    <a:pt x="34" y="9"/>
                    <a:pt x="31" y="9"/>
                  </a:cubicBezTo>
                  <a:cubicBezTo>
                    <a:pt x="28" y="9"/>
                    <a:pt x="26" y="10"/>
                    <a:pt x="24" y="11"/>
                  </a:cubicBezTo>
                  <a:cubicBezTo>
                    <a:pt x="22" y="11"/>
                    <a:pt x="20" y="13"/>
                    <a:pt x="18" y="14"/>
                  </a:cubicBezTo>
                  <a:cubicBezTo>
                    <a:pt x="16" y="16"/>
                    <a:pt x="15" y="17"/>
                    <a:pt x="14" y="19"/>
                  </a:cubicBezTo>
                  <a:cubicBezTo>
                    <a:pt x="13" y="22"/>
                    <a:pt x="12" y="24"/>
                    <a:pt x="12" y="26"/>
                  </a:cubicBezTo>
                  <a:cubicBezTo>
                    <a:pt x="48" y="26"/>
                    <a:pt x="48" y="26"/>
                    <a:pt x="48" y="26"/>
                  </a:cubicBezTo>
                  <a:close/>
                  <a:moveTo>
                    <a:pt x="60" y="31"/>
                  </a:moveTo>
                  <a:cubicBezTo>
                    <a:pt x="60" y="32"/>
                    <a:pt x="60" y="32"/>
                    <a:pt x="60" y="33"/>
                  </a:cubicBezTo>
                  <a:cubicBezTo>
                    <a:pt x="60" y="34"/>
                    <a:pt x="60" y="34"/>
                    <a:pt x="60" y="35"/>
                  </a:cubicBezTo>
                  <a:cubicBezTo>
                    <a:pt x="12" y="35"/>
                    <a:pt x="12" y="35"/>
                    <a:pt x="12" y="35"/>
                  </a:cubicBezTo>
                  <a:cubicBezTo>
                    <a:pt x="12" y="37"/>
                    <a:pt x="13" y="40"/>
                    <a:pt x="14" y="42"/>
                  </a:cubicBezTo>
                  <a:cubicBezTo>
                    <a:pt x="15" y="44"/>
                    <a:pt x="16" y="46"/>
                    <a:pt x="18" y="48"/>
                  </a:cubicBezTo>
                  <a:cubicBezTo>
                    <a:pt x="20" y="49"/>
                    <a:pt x="22" y="51"/>
                    <a:pt x="24" y="51"/>
                  </a:cubicBezTo>
                  <a:cubicBezTo>
                    <a:pt x="26" y="52"/>
                    <a:pt x="29" y="53"/>
                    <a:pt x="32" y="53"/>
                  </a:cubicBezTo>
                  <a:cubicBezTo>
                    <a:pt x="36" y="53"/>
                    <a:pt x="39" y="52"/>
                    <a:pt x="42" y="50"/>
                  </a:cubicBezTo>
                  <a:cubicBezTo>
                    <a:pt x="45" y="48"/>
                    <a:pt x="47" y="46"/>
                    <a:pt x="49" y="44"/>
                  </a:cubicBezTo>
                  <a:cubicBezTo>
                    <a:pt x="57" y="50"/>
                    <a:pt x="57" y="50"/>
                    <a:pt x="57" y="50"/>
                  </a:cubicBezTo>
                  <a:cubicBezTo>
                    <a:pt x="54" y="55"/>
                    <a:pt x="50" y="58"/>
                    <a:pt x="46" y="60"/>
                  </a:cubicBezTo>
                  <a:cubicBezTo>
                    <a:pt x="42" y="62"/>
                    <a:pt x="37" y="63"/>
                    <a:pt x="32" y="63"/>
                  </a:cubicBezTo>
                  <a:cubicBezTo>
                    <a:pt x="27" y="63"/>
                    <a:pt x="23" y="62"/>
                    <a:pt x="19" y="60"/>
                  </a:cubicBezTo>
                  <a:cubicBezTo>
                    <a:pt x="15" y="59"/>
                    <a:pt x="12" y="57"/>
                    <a:pt x="9" y="54"/>
                  </a:cubicBezTo>
                  <a:cubicBezTo>
                    <a:pt x="6" y="51"/>
                    <a:pt x="4" y="48"/>
                    <a:pt x="3" y="44"/>
                  </a:cubicBezTo>
                  <a:cubicBezTo>
                    <a:pt x="1" y="40"/>
                    <a:pt x="0" y="36"/>
                    <a:pt x="0" y="31"/>
                  </a:cubicBezTo>
                  <a:cubicBezTo>
                    <a:pt x="0" y="27"/>
                    <a:pt x="1" y="23"/>
                    <a:pt x="2" y="19"/>
                  </a:cubicBezTo>
                  <a:cubicBezTo>
                    <a:pt x="4" y="15"/>
                    <a:pt x="6" y="12"/>
                    <a:pt x="9" y="9"/>
                  </a:cubicBezTo>
                  <a:cubicBezTo>
                    <a:pt x="12" y="6"/>
                    <a:pt x="15" y="4"/>
                    <a:pt x="19" y="2"/>
                  </a:cubicBezTo>
                  <a:cubicBezTo>
                    <a:pt x="23" y="1"/>
                    <a:pt x="27" y="0"/>
                    <a:pt x="31" y="0"/>
                  </a:cubicBezTo>
                  <a:cubicBezTo>
                    <a:pt x="35" y="0"/>
                    <a:pt x="39" y="1"/>
                    <a:pt x="43" y="2"/>
                  </a:cubicBezTo>
                  <a:cubicBezTo>
                    <a:pt x="46" y="4"/>
                    <a:pt x="49" y="6"/>
                    <a:pt x="52" y="8"/>
                  </a:cubicBezTo>
                  <a:cubicBezTo>
                    <a:pt x="54" y="11"/>
                    <a:pt x="56" y="14"/>
                    <a:pt x="58" y="18"/>
                  </a:cubicBezTo>
                  <a:cubicBezTo>
                    <a:pt x="59" y="22"/>
                    <a:pt x="60" y="26"/>
                    <a:pt x="60" y="31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4" name="Freeform 43"/>
            <p:cNvSpPr>
              <a:spLocks noEditPoints="1"/>
            </p:cNvSpPr>
            <p:nvPr userDrawn="1"/>
          </p:nvSpPr>
          <p:spPr bwMode="auto">
            <a:xfrm>
              <a:off x="8102601" y="-627063"/>
              <a:ext cx="203200" cy="236538"/>
            </a:xfrm>
            <a:custGeom>
              <a:avLst/>
              <a:gdLst>
                <a:gd name="T0" fmla="*/ 39 w 54"/>
                <a:gd name="T1" fmla="*/ 33 h 63"/>
                <a:gd name="T2" fmla="*/ 30 w 54"/>
                <a:gd name="T3" fmla="*/ 33 h 63"/>
                <a:gd name="T4" fmla="*/ 21 w 54"/>
                <a:gd name="T5" fmla="*/ 35 h 63"/>
                <a:gd name="T6" fmla="*/ 15 w 54"/>
                <a:gd name="T7" fmla="*/ 38 h 63"/>
                <a:gd name="T8" fmla="*/ 12 w 54"/>
                <a:gd name="T9" fmla="*/ 44 h 63"/>
                <a:gd name="T10" fmla="*/ 14 w 54"/>
                <a:gd name="T11" fmla="*/ 48 h 63"/>
                <a:gd name="T12" fmla="*/ 16 w 54"/>
                <a:gd name="T13" fmla="*/ 51 h 63"/>
                <a:gd name="T14" fmla="*/ 20 w 54"/>
                <a:gd name="T15" fmla="*/ 53 h 63"/>
                <a:gd name="T16" fmla="*/ 25 w 54"/>
                <a:gd name="T17" fmla="*/ 53 h 63"/>
                <a:gd name="T18" fmla="*/ 37 w 54"/>
                <a:gd name="T19" fmla="*/ 48 h 63"/>
                <a:gd name="T20" fmla="*/ 42 w 54"/>
                <a:gd name="T21" fmla="*/ 36 h 63"/>
                <a:gd name="T22" fmla="*/ 42 w 54"/>
                <a:gd name="T23" fmla="*/ 33 h 63"/>
                <a:gd name="T24" fmla="*/ 39 w 54"/>
                <a:gd name="T25" fmla="*/ 33 h 63"/>
                <a:gd name="T26" fmla="*/ 42 w 54"/>
                <a:gd name="T27" fmla="*/ 23 h 63"/>
                <a:gd name="T28" fmla="*/ 38 w 54"/>
                <a:gd name="T29" fmla="*/ 13 h 63"/>
                <a:gd name="T30" fmla="*/ 27 w 54"/>
                <a:gd name="T31" fmla="*/ 10 h 63"/>
                <a:gd name="T32" fmla="*/ 18 w 54"/>
                <a:gd name="T33" fmla="*/ 11 h 63"/>
                <a:gd name="T34" fmla="*/ 10 w 54"/>
                <a:gd name="T35" fmla="*/ 16 h 63"/>
                <a:gd name="T36" fmla="*/ 4 w 54"/>
                <a:gd name="T37" fmla="*/ 9 h 63"/>
                <a:gd name="T38" fmla="*/ 15 w 54"/>
                <a:gd name="T39" fmla="*/ 2 h 63"/>
                <a:gd name="T40" fmla="*/ 28 w 54"/>
                <a:gd name="T41" fmla="*/ 0 h 63"/>
                <a:gd name="T42" fmla="*/ 39 w 54"/>
                <a:gd name="T43" fmla="*/ 2 h 63"/>
                <a:gd name="T44" fmla="*/ 47 w 54"/>
                <a:gd name="T45" fmla="*/ 7 h 63"/>
                <a:gd name="T46" fmla="*/ 52 w 54"/>
                <a:gd name="T47" fmla="*/ 14 h 63"/>
                <a:gd name="T48" fmla="*/ 53 w 54"/>
                <a:gd name="T49" fmla="*/ 23 h 63"/>
                <a:gd name="T50" fmla="*/ 53 w 54"/>
                <a:gd name="T51" fmla="*/ 49 h 63"/>
                <a:gd name="T52" fmla="*/ 53 w 54"/>
                <a:gd name="T53" fmla="*/ 56 h 63"/>
                <a:gd name="T54" fmla="*/ 54 w 54"/>
                <a:gd name="T55" fmla="*/ 61 h 63"/>
                <a:gd name="T56" fmla="*/ 43 w 54"/>
                <a:gd name="T57" fmla="*/ 61 h 63"/>
                <a:gd name="T58" fmla="*/ 42 w 54"/>
                <a:gd name="T59" fmla="*/ 53 h 63"/>
                <a:gd name="T60" fmla="*/ 42 w 54"/>
                <a:gd name="T61" fmla="*/ 53 h 63"/>
                <a:gd name="T62" fmla="*/ 34 w 54"/>
                <a:gd name="T63" fmla="*/ 60 h 63"/>
                <a:gd name="T64" fmla="*/ 22 w 54"/>
                <a:gd name="T65" fmla="*/ 63 h 63"/>
                <a:gd name="T66" fmla="*/ 15 w 54"/>
                <a:gd name="T67" fmla="*/ 62 h 63"/>
                <a:gd name="T68" fmla="*/ 8 w 54"/>
                <a:gd name="T69" fmla="*/ 59 h 63"/>
                <a:gd name="T70" fmla="*/ 3 w 54"/>
                <a:gd name="T71" fmla="*/ 53 h 63"/>
                <a:gd name="T72" fmla="*/ 0 w 54"/>
                <a:gd name="T73" fmla="*/ 44 h 63"/>
                <a:gd name="T74" fmla="*/ 4 w 54"/>
                <a:gd name="T75" fmla="*/ 34 h 63"/>
                <a:gd name="T76" fmla="*/ 14 w 54"/>
                <a:gd name="T77" fmla="*/ 28 h 63"/>
                <a:gd name="T78" fmla="*/ 27 w 54"/>
                <a:gd name="T79" fmla="*/ 25 h 63"/>
                <a:gd name="T80" fmla="*/ 42 w 54"/>
                <a:gd name="T81" fmla="*/ 24 h 63"/>
                <a:gd name="T82" fmla="*/ 42 w 54"/>
                <a:gd name="T83" fmla="*/ 2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4" h="63">
                  <a:moveTo>
                    <a:pt x="39" y="33"/>
                  </a:moveTo>
                  <a:cubicBezTo>
                    <a:pt x="36" y="33"/>
                    <a:pt x="33" y="33"/>
                    <a:pt x="30" y="33"/>
                  </a:cubicBezTo>
                  <a:cubicBezTo>
                    <a:pt x="27" y="33"/>
                    <a:pt x="24" y="34"/>
                    <a:pt x="21" y="35"/>
                  </a:cubicBezTo>
                  <a:cubicBezTo>
                    <a:pt x="19" y="35"/>
                    <a:pt x="17" y="37"/>
                    <a:pt x="15" y="38"/>
                  </a:cubicBezTo>
                  <a:cubicBezTo>
                    <a:pt x="13" y="40"/>
                    <a:pt x="12" y="42"/>
                    <a:pt x="12" y="44"/>
                  </a:cubicBezTo>
                  <a:cubicBezTo>
                    <a:pt x="12" y="46"/>
                    <a:pt x="13" y="47"/>
                    <a:pt x="14" y="48"/>
                  </a:cubicBezTo>
                  <a:cubicBezTo>
                    <a:pt x="14" y="50"/>
                    <a:pt x="15" y="51"/>
                    <a:pt x="16" y="51"/>
                  </a:cubicBezTo>
                  <a:cubicBezTo>
                    <a:pt x="18" y="52"/>
                    <a:pt x="19" y="53"/>
                    <a:pt x="20" y="53"/>
                  </a:cubicBezTo>
                  <a:cubicBezTo>
                    <a:pt x="22" y="53"/>
                    <a:pt x="23" y="53"/>
                    <a:pt x="25" y="53"/>
                  </a:cubicBezTo>
                  <a:cubicBezTo>
                    <a:pt x="30" y="53"/>
                    <a:pt x="34" y="52"/>
                    <a:pt x="37" y="48"/>
                  </a:cubicBezTo>
                  <a:cubicBezTo>
                    <a:pt x="40" y="45"/>
                    <a:pt x="42" y="41"/>
                    <a:pt x="42" y="36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39" y="33"/>
                    <a:pt x="39" y="33"/>
                    <a:pt x="39" y="33"/>
                  </a:cubicBezTo>
                  <a:close/>
                  <a:moveTo>
                    <a:pt x="42" y="23"/>
                  </a:moveTo>
                  <a:cubicBezTo>
                    <a:pt x="42" y="18"/>
                    <a:pt x="41" y="15"/>
                    <a:pt x="38" y="13"/>
                  </a:cubicBezTo>
                  <a:cubicBezTo>
                    <a:pt x="35" y="11"/>
                    <a:pt x="32" y="10"/>
                    <a:pt x="27" y="10"/>
                  </a:cubicBezTo>
                  <a:cubicBezTo>
                    <a:pt x="24" y="10"/>
                    <a:pt x="21" y="10"/>
                    <a:pt x="18" y="11"/>
                  </a:cubicBezTo>
                  <a:cubicBezTo>
                    <a:pt x="15" y="13"/>
                    <a:pt x="12" y="14"/>
                    <a:pt x="10" y="16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7" y="6"/>
                    <a:pt x="10" y="4"/>
                    <a:pt x="15" y="2"/>
                  </a:cubicBezTo>
                  <a:cubicBezTo>
                    <a:pt x="19" y="1"/>
                    <a:pt x="23" y="0"/>
                    <a:pt x="28" y="0"/>
                  </a:cubicBezTo>
                  <a:cubicBezTo>
                    <a:pt x="33" y="0"/>
                    <a:pt x="36" y="1"/>
                    <a:pt x="39" y="2"/>
                  </a:cubicBezTo>
                  <a:cubicBezTo>
                    <a:pt x="43" y="3"/>
                    <a:pt x="45" y="5"/>
                    <a:pt x="47" y="7"/>
                  </a:cubicBezTo>
                  <a:cubicBezTo>
                    <a:pt x="49" y="9"/>
                    <a:pt x="51" y="11"/>
                    <a:pt x="52" y="14"/>
                  </a:cubicBezTo>
                  <a:cubicBezTo>
                    <a:pt x="53" y="17"/>
                    <a:pt x="53" y="20"/>
                    <a:pt x="53" y="23"/>
                  </a:cubicBezTo>
                  <a:cubicBezTo>
                    <a:pt x="53" y="49"/>
                    <a:pt x="53" y="49"/>
                    <a:pt x="53" y="49"/>
                  </a:cubicBezTo>
                  <a:cubicBezTo>
                    <a:pt x="53" y="51"/>
                    <a:pt x="53" y="53"/>
                    <a:pt x="53" y="56"/>
                  </a:cubicBezTo>
                  <a:cubicBezTo>
                    <a:pt x="53" y="58"/>
                    <a:pt x="54" y="60"/>
                    <a:pt x="54" y="61"/>
                  </a:cubicBezTo>
                  <a:cubicBezTo>
                    <a:pt x="43" y="61"/>
                    <a:pt x="43" y="61"/>
                    <a:pt x="43" y="61"/>
                  </a:cubicBezTo>
                  <a:cubicBezTo>
                    <a:pt x="43" y="58"/>
                    <a:pt x="42" y="55"/>
                    <a:pt x="42" y="53"/>
                  </a:cubicBezTo>
                  <a:cubicBezTo>
                    <a:pt x="42" y="53"/>
                    <a:pt x="42" y="53"/>
                    <a:pt x="42" y="53"/>
                  </a:cubicBezTo>
                  <a:cubicBezTo>
                    <a:pt x="40" y="56"/>
                    <a:pt x="37" y="58"/>
                    <a:pt x="34" y="60"/>
                  </a:cubicBezTo>
                  <a:cubicBezTo>
                    <a:pt x="30" y="62"/>
                    <a:pt x="27" y="63"/>
                    <a:pt x="22" y="63"/>
                  </a:cubicBezTo>
                  <a:cubicBezTo>
                    <a:pt x="20" y="63"/>
                    <a:pt x="17" y="62"/>
                    <a:pt x="15" y="62"/>
                  </a:cubicBezTo>
                  <a:cubicBezTo>
                    <a:pt x="12" y="61"/>
                    <a:pt x="10" y="60"/>
                    <a:pt x="8" y="59"/>
                  </a:cubicBezTo>
                  <a:cubicBezTo>
                    <a:pt x="6" y="57"/>
                    <a:pt x="4" y="55"/>
                    <a:pt x="3" y="53"/>
                  </a:cubicBezTo>
                  <a:cubicBezTo>
                    <a:pt x="1" y="51"/>
                    <a:pt x="0" y="48"/>
                    <a:pt x="0" y="44"/>
                  </a:cubicBezTo>
                  <a:cubicBezTo>
                    <a:pt x="0" y="40"/>
                    <a:pt x="2" y="36"/>
                    <a:pt x="4" y="34"/>
                  </a:cubicBezTo>
                  <a:cubicBezTo>
                    <a:pt x="7" y="31"/>
                    <a:pt x="10" y="29"/>
                    <a:pt x="14" y="28"/>
                  </a:cubicBezTo>
                  <a:cubicBezTo>
                    <a:pt x="18" y="26"/>
                    <a:pt x="22" y="25"/>
                    <a:pt x="27" y="25"/>
                  </a:cubicBezTo>
                  <a:cubicBezTo>
                    <a:pt x="32" y="24"/>
                    <a:pt x="37" y="24"/>
                    <a:pt x="42" y="24"/>
                  </a:cubicBezTo>
                  <a:cubicBezTo>
                    <a:pt x="42" y="23"/>
                    <a:pt x="42" y="23"/>
                    <a:pt x="42" y="23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5" name="Freeform 44"/>
            <p:cNvSpPr>
              <a:spLocks/>
            </p:cNvSpPr>
            <p:nvPr userDrawn="1"/>
          </p:nvSpPr>
          <p:spPr bwMode="auto">
            <a:xfrm>
              <a:off x="8374063" y="-755650"/>
              <a:ext cx="44450" cy="357188"/>
            </a:xfrm>
            <a:custGeom>
              <a:avLst/>
              <a:gdLst>
                <a:gd name="T0" fmla="*/ 28 w 28"/>
                <a:gd name="T1" fmla="*/ 225 h 225"/>
                <a:gd name="T2" fmla="*/ 0 w 28"/>
                <a:gd name="T3" fmla="*/ 225 h 225"/>
                <a:gd name="T4" fmla="*/ 0 w 28"/>
                <a:gd name="T5" fmla="*/ 0 h 225"/>
                <a:gd name="T6" fmla="*/ 28 w 28"/>
                <a:gd name="T7" fmla="*/ 0 h 225"/>
                <a:gd name="T8" fmla="*/ 28 w 28"/>
                <a:gd name="T9" fmla="*/ 225 h 225"/>
                <a:gd name="T10" fmla="*/ 28 w 28"/>
                <a:gd name="T11" fmla="*/ 225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225">
                  <a:moveTo>
                    <a:pt x="28" y="225"/>
                  </a:moveTo>
                  <a:lnTo>
                    <a:pt x="0" y="225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225"/>
                  </a:lnTo>
                  <a:lnTo>
                    <a:pt x="28" y="225"/>
                  </a:ln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6" name="Freeform 45"/>
            <p:cNvSpPr>
              <a:spLocks/>
            </p:cNvSpPr>
            <p:nvPr userDrawn="1"/>
          </p:nvSpPr>
          <p:spPr bwMode="auto">
            <a:xfrm>
              <a:off x="8459788" y="-684213"/>
              <a:ext cx="142875" cy="290513"/>
            </a:xfrm>
            <a:custGeom>
              <a:avLst/>
              <a:gdLst>
                <a:gd name="T0" fmla="*/ 38 w 38"/>
                <a:gd name="T1" fmla="*/ 26 h 77"/>
                <a:gd name="T2" fmla="*/ 23 w 38"/>
                <a:gd name="T3" fmla="*/ 26 h 77"/>
                <a:gd name="T4" fmla="*/ 23 w 38"/>
                <a:gd name="T5" fmla="*/ 57 h 77"/>
                <a:gd name="T6" fmla="*/ 25 w 38"/>
                <a:gd name="T7" fmla="*/ 65 h 77"/>
                <a:gd name="T8" fmla="*/ 31 w 38"/>
                <a:gd name="T9" fmla="*/ 67 h 77"/>
                <a:gd name="T10" fmla="*/ 35 w 38"/>
                <a:gd name="T11" fmla="*/ 67 h 77"/>
                <a:gd name="T12" fmla="*/ 38 w 38"/>
                <a:gd name="T13" fmla="*/ 66 h 77"/>
                <a:gd name="T14" fmla="*/ 38 w 38"/>
                <a:gd name="T15" fmla="*/ 75 h 77"/>
                <a:gd name="T16" fmla="*/ 34 w 38"/>
                <a:gd name="T17" fmla="*/ 77 h 77"/>
                <a:gd name="T18" fmla="*/ 28 w 38"/>
                <a:gd name="T19" fmla="*/ 77 h 77"/>
                <a:gd name="T20" fmla="*/ 15 w 38"/>
                <a:gd name="T21" fmla="*/ 72 h 77"/>
                <a:gd name="T22" fmla="*/ 11 w 38"/>
                <a:gd name="T23" fmla="*/ 59 h 77"/>
                <a:gd name="T24" fmla="*/ 11 w 38"/>
                <a:gd name="T25" fmla="*/ 26 h 77"/>
                <a:gd name="T26" fmla="*/ 0 w 38"/>
                <a:gd name="T27" fmla="*/ 26 h 77"/>
                <a:gd name="T28" fmla="*/ 0 w 38"/>
                <a:gd name="T29" fmla="*/ 17 h 77"/>
                <a:gd name="T30" fmla="*/ 11 w 38"/>
                <a:gd name="T31" fmla="*/ 17 h 77"/>
                <a:gd name="T32" fmla="*/ 11 w 38"/>
                <a:gd name="T33" fmla="*/ 0 h 77"/>
                <a:gd name="T34" fmla="*/ 23 w 38"/>
                <a:gd name="T35" fmla="*/ 0 h 77"/>
                <a:gd name="T36" fmla="*/ 23 w 38"/>
                <a:gd name="T37" fmla="*/ 17 h 77"/>
                <a:gd name="T38" fmla="*/ 38 w 38"/>
                <a:gd name="T39" fmla="*/ 17 h 77"/>
                <a:gd name="T40" fmla="*/ 38 w 38"/>
                <a:gd name="T41" fmla="*/ 26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8" h="77">
                  <a:moveTo>
                    <a:pt x="38" y="26"/>
                  </a:moveTo>
                  <a:cubicBezTo>
                    <a:pt x="23" y="26"/>
                    <a:pt x="23" y="26"/>
                    <a:pt x="23" y="26"/>
                  </a:cubicBezTo>
                  <a:cubicBezTo>
                    <a:pt x="23" y="57"/>
                    <a:pt x="23" y="57"/>
                    <a:pt x="23" y="57"/>
                  </a:cubicBezTo>
                  <a:cubicBezTo>
                    <a:pt x="23" y="61"/>
                    <a:pt x="23" y="63"/>
                    <a:pt x="25" y="65"/>
                  </a:cubicBezTo>
                  <a:cubicBezTo>
                    <a:pt x="26" y="66"/>
                    <a:pt x="28" y="67"/>
                    <a:pt x="31" y="67"/>
                  </a:cubicBezTo>
                  <a:cubicBezTo>
                    <a:pt x="32" y="67"/>
                    <a:pt x="33" y="67"/>
                    <a:pt x="35" y="67"/>
                  </a:cubicBezTo>
                  <a:cubicBezTo>
                    <a:pt x="36" y="67"/>
                    <a:pt x="37" y="66"/>
                    <a:pt x="38" y="6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7" y="76"/>
                    <a:pt x="35" y="76"/>
                    <a:pt x="34" y="77"/>
                  </a:cubicBezTo>
                  <a:cubicBezTo>
                    <a:pt x="32" y="77"/>
                    <a:pt x="30" y="77"/>
                    <a:pt x="28" y="77"/>
                  </a:cubicBezTo>
                  <a:cubicBezTo>
                    <a:pt x="23" y="77"/>
                    <a:pt x="18" y="76"/>
                    <a:pt x="15" y="72"/>
                  </a:cubicBezTo>
                  <a:cubicBezTo>
                    <a:pt x="12" y="69"/>
                    <a:pt x="11" y="65"/>
                    <a:pt x="11" y="59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1" y="17"/>
                    <a:pt x="11" y="17"/>
                    <a:pt x="11" y="17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17"/>
                    <a:pt x="23" y="17"/>
                    <a:pt x="23" y="17"/>
                  </a:cubicBezTo>
                  <a:cubicBezTo>
                    <a:pt x="38" y="17"/>
                    <a:pt x="38" y="17"/>
                    <a:pt x="38" y="17"/>
                  </a:cubicBezTo>
                  <a:cubicBezTo>
                    <a:pt x="38" y="26"/>
                    <a:pt x="38" y="26"/>
                    <a:pt x="38" y="26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7" name="Freeform 46"/>
            <p:cNvSpPr>
              <a:spLocks/>
            </p:cNvSpPr>
            <p:nvPr userDrawn="1"/>
          </p:nvSpPr>
          <p:spPr bwMode="auto">
            <a:xfrm>
              <a:off x="8658226" y="-755650"/>
              <a:ext cx="200025" cy="357188"/>
            </a:xfrm>
            <a:custGeom>
              <a:avLst/>
              <a:gdLst>
                <a:gd name="T0" fmla="*/ 12 w 53"/>
                <a:gd name="T1" fmla="*/ 45 h 95"/>
                <a:gd name="T2" fmla="*/ 19 w 53"/>
                <a:gd name="T3" fmla="*/ 37 h 95"/>
                <a:gd name="T4" fmla="*/ 31 w 53"/>
                <a:gd name="T5" fmla="*/ 34 h 95"/>
                <a:gd name="T6" fmla="*/ 41 w 53"/>
                <a:gd name="T7" fmla="*/ 36 h 95"/>
                <a:gd name="T8" fmla="*/ 48 w 53"/>
                <a:gd name="T9" fmla="*/ 41 h 95"/>
                <a:gd name="T10" fmla="*/ 52 w 53"/>
                <a:gd name="T11" fmla="*/ 49 h 95"/>
                <a:gd name="T12" fmla="*/ 53 w 53"/>
                <a:gd name="T13" fmla="*/ 58 h 95"/>
                <a:gd name="T14" fmla="*/ 53 w 53"/>
                <a:gd name="T15" fmla="*/ 95 h 95"/>
                <a:gd name="T16" fmla="*/ 41 w 53"/>
                <a:gd name="T17" fmla="*/ 95 h 95"/>
                <a:gd name="T18" fmla="*/ 41 w 53"/>
                <a:gd name="T19" fmla="*/ 62 h 95"/>
                <a:gd name="T20" fmla="*/ 41 w 53"/>
                <a:gd name="T21" fmla="*/ 55 h 95"/>
                <a:gd name="T22" fmla="*/ 39 w 53"/>
                <a:gd name="T23" fmla="*/ 49 h 95"/>
                <a:gd name="T24" fmla="*/ 34 w 53"/>
                <a:gd name="T25" fmla="*/ 45 h 95"/>
                <a:gd name="T26" fmla="*/ 28 w 53"/>
                <a:gd name="T27" fmla="*/ 44 h 95"/>
                <a:gd name="T28" fmla="*/ 16 w 53"/>
                <a:gd name="T29" fmla="*/ 49 h 95"/>
                <a:gd name="T30" fmla="*/ 12 w 53"/>
                <a:gd name="T31" fmla="*/ 64 h 95"/>
                <a:gd name="T32" fmla="*/ 12 w 53"/>
                <a:gd name="T33" fmla="*/ 95 h 95"/>
                <a:gd name="T34" fmla="*/ 0 w 53"/>
                <a:gd name="T35" fmla="*/ 95 h 95"/>
                <a:gd name="T36" fmla="*/ 0 w 53"/>
                <a:gd name="T37" fmla="*/ 0 h 95"/>
                <a:gd name="T38" fmla="*/ 12 w 53"/>
                <a:gd name="T39" fmla="*/ 0 h 95"/>
                <a:gd name="T40" fmla="*/ 12 w 53"/>
                <a:gd name="T41" fmla="*/ 45 h 95"/>
                <a:gd name="T42" fmla="*/ 12 w 53"/>
                <a:gd name="T4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3" h="95">
                  <a:moveTo>
                    <a:pt x="12" y="45"/>
                  </a:moveTo>
                  <a:cubicBezTo>
                    <a:pt x="13" y="42"/>
                    <a:pt x="16" y="39"/>
                    <a:pt x="19" y="37"/>
                  </a:cubicBezTo>
                  <a:cubicBezTo>
                    <a:pt x="23" y="35"/>
                    <a:pt x="26" y="34"/>
                    <a:pt x="31" y="34"/>
                  </a:cubicBezTo>
                  <a:cubicBezTo>
                    <a:pt x="35" y="34"/>
                    <a:pt x="38" y="35"/>
                    <a:pt x="41" y="36"/>
                  </a:cubicBezTo>
                  <a:cubicBezTo>
                    <a:pt x="43" y="37"/>
                    <a:pt x="46" y="39"/>
                    <a:pt x="48" y="41"/>
                  </a:cubicBezTo>
                  <a:cubicBezTo>
                    <a:pt x="49" y="43"/>
                    <a:pt x="51" y="46"/>
                    <a:pt x="52" y="49"/>
                  </a:cubicBezTo>
                  <a:cubicBezTo>
                    <a:pt x="53" y="52"/>
                    <a:pt x="53" y="55"/>
                    <a:pt x="53" y="58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41" y="95"/>
                    <a:pt x="41" y="95"/>
                    <a:pt x="41" y="95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0"/>
                    <a:pt x="41" y="57"/>
                    <a:pt x="41" y="55"/>
                  </a:cubicBezTo>
                  <a:cubicBezTo>
                    <a:pt x="40" y="53"/>
                    <a:pt x="40" y="51"/>
                    <a:pt x="39" y="49"/>
                  </a:cubicBezTo>
                  <a:cubicBezTo>
                    <a:pt x="38" y="48"/>
                    <a:pt x="36" y="46"/>
                    <a:pt x="34" y="45"/>
                  </a:cubicBezTo>
                  <a:cubicBezTo>
                    <a:pt x="33" y="44"/>
                    <a:pt x="31" y="44"/>
                    <a:pt x="28" y="44"/>
                  </a:cubicBezTo>
                  <a:cubicBezTo>
                    <a:pt x="23" y="44"/>
                    <a:pt x="19" y="46"/>
                    <a:pt x="16" y="49"/>
                  </a:cubicBezTo>
                  <a:cubicBezTo>
                    <a:pt x="13" y="53"/>
                    <a:pt x="12" y="58"/>
                    <a:pt x="12" y="64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8" name="Freeform 47"/>
            <p:cNvSpPr>
              <a:spLocks noEditPoints="1"/>
            </p:cNvSpPr>
            <p:nvPr userDrawn="1"/>
          </p:nvSpPr>
          <p:spPr bwMode="auto">
            <a:xfrm>
              <a:off x="9004301" y="-741363"/>
              <a:ext cx="311150" cy="350838"/>
            </a:xfrm>
            <a:custGeom>
              <a:avLst/>
              <a:gdLst>
                <a:gd name="T0" fmla="*/ 45 w 83"/>
                <a:gd name="T1" fmla="*/ 21 h 93"/>
                <a:gd name="T2" fmla="*/ 42 w 83"/>
                <a:gd name="T3" fmla="*/ 13 h 93"/>
                <a:gd name="T4" fmla="*/ 33 w 83"/>
                <a:gd name="T5" fmla="*/ 10 h 93"/>
                <a:gd name="T6" fmla="*/ 25 w 83"/>
                <a:gd name="T7" fmla="*/ 13 h 93"/>
                <a:gd name="T8" fmla="*/ 21 w 83"/>
                <a:gd name="T9" fmla="*/ 22 h 93"/>
                <a:gd name="T10" fmla="*/ 22 w 83"/>
                <a:gd name="T11" fmla="*/ 26 h 93"/>
                <a:gd name="T12" fmla="*/ 24 w 83"/>
                <a:gd name="T13" fmla="*/ 30 h 93"/>
                <a:gd name="T14" fmla="*/ 27 w 83"/>
                <a:gd name="T15" fmla="*/ 34 h 93"/>
                <a:gd name="T16" fmla="*/ 30 w 83"/>
                <a:gd name="T17" fmla="*/ 37 h 93"/>
                <a:gd name="T18" fmla="*/ 36 w 83"/>
                <a:gd name="T19" fmla="*/ 34 h 93"/>
                <a:gd name="T20" fmla="*/ 40 w 83"/>
                <a:gd name="T21" fmla="*/ 31 h 93"/>
                <a:gd name="T22" fmla="*/ 43 w 83"/>
                <a:gd name="T23" fmla="*/ 26 h 93"/>
                <a:gd name="T24" fmla="*/ 45 w 83"/>
                <a:gd name="T25" fmla="*/ 21 h 93"/>
                <a:gd name="T26" fmla="*/ 26 w 83"/>
                <a:gd name="T27" fmla="*/ 50 h 93"/>
                <a:gd name="T28" fmla="*/ 16 w 83"/>
                <a:gd name="T29" fmla="*/ 56 h 93"/>
                <a:gd name="T30" fmla="*/ 12 w 83"/>
                <a:gd name="T31" fmla="*/ 67 h 93"/>
                <a:gd name="T32" fmla="*/ 14 w 83"/>
                <a:gd name="T33" fmla="*/ 74 h 93"/>
                <a:gd name="T34" fmla="*/ 17 w 83"/>
                <a:gd name="T35" fmla="*/ 79 h 93"/>
                <a:gd name="T36" fmla="*/ 23 w 83"/>
                <a:gd name="T37" fmla="*/ 82 h 93"/>
                <a:gd name="T38" fmla="*/ 29 w 83"/>
                <a:gd name="T39" fmla="*/ 83 h 93"/>
                <a:gd name="T40" fmla="*/ 40 w 83"/>
                <a:gd name="T41" fmla="*/ 80 h 93"/>
                <a:gd name="T42" fmla="*/ 48 w 83"/>
                <a:gd name="T43" fmla="*/ 72 h 93"/>
                <a:gd name="T44" fmla="*/ 26 w 83"/>
                <a:gd name="T45" fmla="*/ 50 h 93"/>
                <a:gd name="T46" fmla="*/ 63 w 83"/>
                <a:gd name="T47" fmla="*/ 70 h 93"/>
                <a:gd name="T48" fmla="*/ 83 w 83"/>
                <a:gd name="T49" fmla="*/ 91 h 93"/>
                <a:gd name="T50" fmla="*/ 67 w 83"/>
                <a:gd name="T51" fmla="*/ 91 h 93"/>
                <a:gd name="T52" fmla="*/ 55 w 83"/>
                <a:gd name="T53" fmla="*/ 79 h 93"/>
                <a:gd name="T54" fmla="*/ 44 w 83"/>
                <a:gd name="T55" fmla="*/ 89 h 93"/>
                <a:gd name="T56" fmla="*/ 29 w 83"/>
                <a:gd name="T57" fmla="*/ 93 h 93"/>
                <a:gd name="T58" fmla="*/ 17 w 83"/>
                <a:gd name="T59" fmla="*/ 91 h 93"/>
                <a:gd name="T60" fmla="*/ 8 w 83"/>
                <a:gd name="T61" fmla="*/ 86 h 93"/>
                <a:gd name="T62" fmla="*/ 2 w 83"/>
                <a:gd name="T63" fmla="*/ 78 h 93"/>
                <a:gd name="T64" fmla="*/ 0 w 83"/>
                <a:gd name="T65" fmla="*/ 68 h 93"/>
                <a:gd name="T66" fmla="*/ 1 w 83"/>
                <a:gd name="T67" fmla="*/ 59 h 93"/>
                <a:gd name="T68" fmla="*/ 6 w 83"/>
                <a:gd name="T69" fmla="*/ 51 h 93"/>
                <a:gd name="T70" fmla="*/ 12 w 83"/>
                <a:gd name="T71" fmla="*/ 46 h 93"/>
                <a:gd name="T72" fmla="*/ 20 w 83"/>
                <a:gd name="T73" fmla="*/ 42 h 93"/>
                <a:gd name="T74" fmla="*/ 12 w 83"/>
                <a:gd name="T75" fmla="*/ 32 h 93"/>
                <a:gd name="T76" fmla="*/ 9 w 83"/>
                <a:gd name="T77" fmla="*/ 21 h 93"/>
                <a:gd name="T78" fmla="*/ 11 w 83"/>
                <a:gd name="T79" fmla="*/ 12 h 93"/>
                <a:gd name="T80" fmla="*/ 17 w 83"/>
                <a:gd name="T81" fmla="*/ 5 h 93"/>
                <a:gd name="T82" fmla="*/ 24 w 83"/>
                <a:gd name="T83" fmla="*/ 1 h 93"/>
                <a:gd name="T84" fmla="*/ 33 w 83"/>
                <a:gd name="T85" fmla="*/ 0 h 93"/>
                <a:gd name="T86" fmla="*/ 42 w 83"/>
                <a:gd name="T87" fmla="*/ 1 h 93"/>
                <a:gd name="T88" fmla="*/ 49 w 83"/>
                <a:gd name="T89" fmla="*/ 5 h 93"/>
                <a:gd name="T90" fmla="*/ 54 w 83"/>
                <a:gd name="T91" fmla="*/ 12 h 93"/>
                <a:gd name="T92" fmla="*/ 56 w 83"/>
                <a:gd name="T93" fmla="*/ 21 h 93"/>
                <a:gd name="T94" fmla="*/ 55 w 83"/>
                <a:gd name="T95" fmla="*/ 29 h 93"/>
                <a:gd name="T96" fmla="*/ 50 w 83"/>
                <a:gd name="T97" fmla="*/ 35 h 93"/>
                <a:gd name="T98" fmla="*/ 44 w 83"/>
                <a:gd name="T99" fmla="*/ 40 h 93"/>
                <a:gd name="T100" fmla="*/ 37 w 83"/>
                <a:gd name="T101" fmla="*/ 44 h 93"/>
                <a:gd name="T102" fmla="*/ 55 w 83"/>
                <a:gd name="T103" fmla="*/ 62 h 93"/>
                <a:gd name="T104" fmla="*/ 66 w 83"/>
                <a:gd name="T105" fmla="*/ 44 h 93"/>
                <a:gd name="T106" fmla="*/ 80 w 83"/>
                <a:gd name="T107" fmla="*/ 44 h 93"/>
                <a:gd name="T108" fmla="*/ 63 w 83"/>
                <a:gd name="T109" fmla="*/ 7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3" h="93">
                  <a:moveTo>
                    <a:pt x="45" y="21"/>
                  </a:moveTo>
                  <a:cubicBezTo>
                    <a:pt x="45" y="18"/>
                    <a:pt x="44" y="15"/>
                    <a:pt x="42" y="13"/>
                  </a:cubicBezTo>
                  <a:cubicBezTo>
                    <a:pt x="39" y="11"/>
                    <a:pt x="37" y="10"/>
                    <a:pt x="33" y="10"/>
                  </a:cubicBezTo>
                  <a:cubicBezTo>
                    <a:pt x="30" y="10"/>
                    <a:pt x="27" y="11"/>
                    <a:pt x="25" y="13"/>
                  </a:cubicBezTo>
                  <a:cubicBezTo>
                    <a:pt x="23" y="15"/>
                    <a:pt x="21" y="18"/>
                    <a:pt x="21" y="22"/>
                  </a:cubicBezTo>
                  <a:cubicBezTo>
                    <a:pt x="21" y="23"/>
                    <a:pt x="22" y="25"/>
                    <a:pt x="22" y="26"/>
                  </a:cubicBezTo>
                  <a:cubicBezTo>
                    <a:pt x="23" y="27"/>
                    <a:pt x="24" y="29"/>
                    <a:pt x="24" y="30"/>
                  </a:cubicBezTo>
                  <a:cubicBezTo>
                    <a:pt x="25" y="32"/>
                    <a:pt x="26" y="33"/>
                    <a:pt x="27" y="34"/>
                  </a:cubicBezTo>
                  <a:cubicBezTo>
                    <a:pt x="28" y="35"/>
                    <a:pt x="29" y="36"/>
                    <a:pt x="30" y="37"/>
                  </a:cubicBezTo>
                  <a:cubicBezTo>
                    <a:pt x="32" y="36"/>
                    <a:pt x="34" y="35"/>
                    <a:pt x="36" y="34"/>
                  </a:cubicBezTo>
                  <a:cubicBezTo>
                    <a:pt x="37" y="33"/>
                    <a:pt x="39" y="32"/>
                    <a:pt x="40" y="31"/>
                  </a:cubicBezTo>
                  <a:cubicBezTo>
                    <a:pt x="42" y="30"/>
                    <a:pt x="43" y="28"/>
                    <a:pt x="43" y="26"/>
                  </a:cubicBezTo>
                  <a:cubicBezTo>
                    <a:pt x="44" y="25"/>
                    <a:pt x="45" y="23"/>
                    <a:pt x="45" y="21"/>
                  </a:cubicBezTo>
                  <a:close/>
                  <a:moveTo>
                    <a:pt x="26" y="50"/>
                  </a:moveTo>
                  <a:cubicBezTo>
                    <a:pt x="22" y="51"/>
                    <a:pt x="19" y="54"/>
                    <a:pt x="16" y="56"/>
                  </a:cubicBezTo>
                  <a:cubicBezTo>
                    <a:pt x="13" y="59"/>
                    <a:pt x="12" y="63"/>
                    <a:pt x="12" y="67"/>
                  </a:cubicBezTo>
                  <a:cubicBezTo>
                    <a:pt x="12" y="70"/>
                    <a:pt x="13" y="72"/>
                    <a:pt x="14" y="74"/>
                  </a:cubicBezTo>
                  <a:cubicBezTo>
                    <a:pt x="14" y="76"/>
                    <a:pt x="16" y="77"/>
                    <a:pt x="17" y="79"/>
                  </a:cubicBezTo>
                  <a:cubicBezTo>
                    <a:pt x="19" y="80"/>
                    <a:pt x="21" y="81"/>
                    <a:pt x="23" y="82"/>
                  </a:cubicBezTo>
                  <a:cubicBezTo>
                    <a:pt x="25" y="82"/>
                    <a:pt x="27" y="83"/>
                    <a:pt x="29" y="83"/>
                  </a:cubicBezTo>
                  <a:cubicBezTo>
                    <a:pt x="33" y="83"/>
                    <a:pt x="37" y="82"/>
                    <a:pt x="40" y="80"/>
                  </a:cubicBezTo>
                  <a:cubicBezTo>
                    <a:pt x="42" y="78"/>
                    <a:pt x="45" y="75"/>
                    <a:pt x="48" y="72"/>
                  </a:cubicBezTo>
                  <a:cubicBezTo>
                    <a:pt x="26" y="50"/>
                    <a:pt x="26" y="50"/>
                    <a:pt x="26" y="50"/>
                  </a:cubicBezTo>
                  <a:close/>
                  <a:moveTo>
                    <a:pt x="63" y="70"/>
                  </a:moveTo>
                  <a:cubicBezTo>
                    <a:pt x="83" y="91"/>
                    <a:pt x="83" y="91"/>
                    <a:pt x="83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55" y="79"/>
                    <a:pt x="55" y="79"/>
                    <a:pt x="55" y="79"/>
                  </a:cubicBezTo>
                  <a:cubicBezTo>
                    <a:pt x="52" y="84"/>
                    <a:pt x="48" y="87"/>
                    <a:pt x="44" y="89"/>
                  </a:cubicBezTo>
                  <a:cubicBezTo>
                    <a:pt x="40" y="92"/>
                    <a:pt x="35" y="93"/>
                    <a:pt x="29" y="93"/>
                  </a:cubicBezTo>
                  <a:cubicBezTo>
                    <a:pt x="25" y="93"/>
                    <a:pt x="21" y="92"/>
                    <a:pt x="17" y="91"/>
                  </a:cubicBezTo>
                  <a:cubicBezTo>
                    <a:pt x="14" y="90"/>
                    <a:pt x="11" y="88"/>
                    <a:pt x="8" y="86"/>
                  </a:cubicBezTo>
                  <a:cubicBezTo>
                    <a:pt x="6" y="84"/>
                    <a:pt x="3" y="81"/>
                    <a:pt x="2" y="78"/>
                  </a:cubicBezTo>
                  <a:cubicBezTo>
                    <a:pt x="0" y="75"/>
                    <a:pt x="0" y="72"/>
                    <a:pt x="0" y="68"/>
                  </a:cubicBezTo>
                  <a:cubicBezTo>
                    <a:pt x="0" y="64"/>
                    <a:pt x="0" y="61"/>
                    <a:pt x="1" y="59"/>
                  </a:cubicBezTo>
                  <a:cubicBezTo>
                    <a:pt x="2" y="56"/>
                    <a:pt x="4" y="54"/>
                    <a:pt x="6" y="51"/>
                  </a:cubicBezTo>
                  <a:cubicBezTo>
                    <a:pt x="8" y="49"/>
                    <a:pt x="10" y="48"/>
                    <a:pt x="12" y="46"/>
                  </a:cubicBezTo>
                  <a:cubicBezTo>
                    <a:pt x="15" y="44"/>
                    <a:pt x="17" y="43"/>
                    <a:pt x="20" y="42"/>
                  </a:cubicBezTo>
                  <a:cubicBezTo>
                    <a:pt x="17" y="39"/>
                    <a:pt x="14" y="36"/>
                    <a:pt x="12" y="32"/>
                  </a:cubicBezTo>
                  <a:cubicBezTo>
                    <a:pt x="10" y="29"/>
                    <a:pt x="9" y="25"/>
                    <a:pt x="9" y="21"/>
                  </a:cubicBezTo>
                  <a:cubicBezTo>
                    <a:pt x="9" y="18"/>
                    <a:pt x="10" y="15"/>
                    <a:pt x="11" y="12"/>
                  </a:cubicBezTo>
                  <a:cubicBezTo>
                    <a:pt x="13" y="9"/>
                    <a:pt x="14" y="7"/>
                    <a:pt x="17" y="5"/>
                  </a:cubicBezTo>
                  <a:cubicBezTo>
                    <a:pt x="19" y="4"/>
                    <a:pt x="21" y="2"/>
                    <a:pt x="24" y="1"/>
                  </a:cubicBezTo>
                  <a:cubicBezTo>
                    <a:pt x="27" y="0"/>
                    <a:pt x="30" y="0"/>
                    <a:pt x="33" y="0"/>
                  </a:cubicBezTo>
                  <a:cubicBezTo>
                    <a:pt x="36" y="0"/>
                    <a:pt x="39" y="0"/>
                    <a:pt x="42" y="1"/>
                  </a:cubicBezTo>
                  <a:cubicBezTo>
                    <a:pt x="45" y="2"/>
                    <a:pt x="47" y="4"/>
                    <a:pt x="49" y="5"/>
                  </a:cubicBezTo>
                  <a:cubicBezTo>
                    <a:pt x="51" y="7"/>
                    <a:pt x="53" y="9"/>
                    <a:pt x="54" y="12"/>
                  </a:cubicBezTo>
                  <a:cubicBezTo>
                    <a:pt x="55" y="14"/>
                    <a:pt x="56" y="17"/>
                    <a:pt x="56" y="21"/>
                  </a:cubicBezTo>
                  <a:cubicBezTo>
                    <a:pt x="56" y="24"/>
                    <a:pt x="56" y="26"/>
                    <a:pt x="55" y="29"/>
                  </a:cubicBezTo>
                  <a:cubicBezTo>
                    <a:pt x="53" y="31"/>
                    <a:pt x="52" y="33"/>
                    <a:pt x="50" y="35"/>
                  </a:cubicBezTo>
                  <a:cubicBezTo>
                    <a:pt x="49" y="37"/>
                    <a:pt x="47" y="39"/>
                    <a:pt x="44" y="40"/>
                  </a:cubicBezTo>
                  <a:cubicBezTo>
                    <a:pt x="42" y="42"/>
                    <a:pt x="40" y="43"/>
                    <a:pt x="37" y="44"/>
                  </a:cubicBezTo>
                  <a:cubicBezTo>
                    <a:pt x="55" y="62"/>
                    <a:pt x="55" y="62"/>
                    <a:pt x="55" y="62"/>
                  </a:cubicBezTo>
                  <a:cubicBezTo>
                    <a:pt x="66" y="44"/>
                    <a:pt x="66" y="44"/>
                    <a:pt x="66" y="44"/>
                  </a:cubicBezTo>
                  <a:cubicBezTo>
                    <a:pt x="80" y="44"/>
                    <a:pt x="80" y="44"/>
                    <a:pt x="80" y="44"/>
                  </a:cubicBezTo>
                  <a:cubicBezTo>
                    <a:pt x="63" y="70"/>
                    <a:pt x="63" y="70"/>
                    <a:pt x="63" y="70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9" name="Freeform 48"/>
            <p:cNvSpPr>
              <a:spLocks noEditPoints="1"/>
            </p:cNvSpPr>
            <p:nvPr userDrawn="1"/>
          </p:nvSpPr>
          <p:spPr bwMode="auto">
            <a:xfrm>
              <a:off x="9447213" y="-741363"/>
              <a:ext cx="371475" cy="342900"/>
            </a:xfrm>
            <a:custGeom>
              <a:avLst/>
              <a:gdLst>
                <a:gd name="T0" fmla="*/ 14 w 99"/>
                <a:gd name="T1" fmla="*/ 46 h 91"/>
                <a:gd name="T2" fmla="*/ 16 w 99"/>
                <a:gd name="T3" fmla="*/ 59 h 91"/>
                <a:gd name="T4" fmla="*/ 23 w 99"/>
                <a:gd name="T5" fmla="*/ 70 h 91"/>
                <a:gd name="T6" fmla="*/ 33 w 99"/>
                <a:gd name="T7" fmla="*/ 77 h 91"/>
                <a:gd name="T8" fmla="*/ 46 w 99"/>
                <a:gd name="T9" fmla="*/ 80 h 91"/>
                <a:gd name="T10" fmla="*/ 60 w 99"/>
                <a:gd name="T11" fmla="*/ 77 h 91"/>
                <a:gd name="T12" fmla="*/ 70 w 99"/>
                <a:gd name="T13" fmla="*/ 70 h 91"/>
                <a:gd name="T14" fmla="*/ 77 w 99"/>
                <a:gd name="T15" fmla="*/ 59 h 91"/>
                <a:gd name="T16" fmla="*/ 79 w 99"/>
                <a:gd name="T17" fmla="*/ 46 h 91"/>
                <a:gd name="T18" fmla="*/ 77 w 99"/>
                <a:gd name="T19" fmla="*/ 32 h 91"/>
                <a:gd name="T20" fmla="*/ 70 w 99"/>
                <a:gd name="T21" fmla="*/ 21 h 91"/>
                <a:gd name="T22" fmla="*/ 60 w 99"/>
                <a:gd name="T23" fmla="*/ 14 h 91"/>
                <a:gd name="T24" fmla="*/ 47 w 99"/>
                <a:gd name="T25" fmla="*/ 11 h 91"/>
                <a:gd name="T26" fmla="*/ 33 w 99"/>
                <a:gd name="T27" fmla="*/ 14 h 91"/>
                <a:gd name="T28" fmla="*/ 23 w 99"/>
                <a:gd name="T29" fmla="*/ 21 h 91"/>
                <a:gd name="T30" fmla="*/ 16 w 99"/>
                <a:gd name="T31" fmla="*/ 32 h 91"/>
                <a:gd name="T32" fmla="*/ 14 w 99"/>
                <a:gd name="T33" fmla="*/ 46 h 91"/>
                <a:gd name="T34" fmla="*/ 99 w 99"/>
                <a:gd name="T35" fmla="*/ 91 h 91"/>
                <a:gd name="T36" fmla="*/ 46 w 99"/>
                <a:gd name="T37" fmla="*/ 91 h 91"/>
                <a:gd name="T38" fmla="*/ 28 w 99"/>
                <a:gd name="T39" fmla="*/ 88 h 91"/>
                <a:gd name="T40" fmla="*/ 13 w 99"/>
                <a:gd name="T41" fmla="*/ 79 h 91"/>
                <a:gd name="T42" fmla="*/ 4 w 99"/>
                <a:gd name="T43" fmla="*/ 64 h 91"/>
                <a:gd name="T44" fmla="*/ 0 w 99"/>
                <a:gd name="T45" fmla="*/ 46 h 91"/>
                <a:gd name="T46" fmla="*/ 4 w 99"/>
                <a:gd name="T47" fmla="*/ 27 h 91"/>
                <a:gd name="T48" fmla="*/ 13 w 99"/>
                <a:gd name="T49" fmla="*/ 13 h 91"/>
                <a:gd name="T50" fmla="*/ 28 w 99"/>
                <a:gd name="T51" fmla="*/ 3 h 91"/>
                <a:gd name="T52" fmla="*/ 47 w 99"/>
                <a:gd name="T53" fmla="*/ 0 h 91"/>
                <a:gd name="T54" fmla="*/ 65 w 99"/>
                <a:gd name="T55" fmla="*/ 3 h 91"/>
                <a:gd name="T56" fmla="*/ 79 w 99"/>
                <a:gd name="T57" fmla="*/ 13 h 91"/>
                <a:gd name="T58" fmla="*/ 89 w 99"/>
                <a:gd name="T59" fmla="*/ 27 h 91"/>
                <a:gd name="T60" fmla="*/ 92 w 99"/>
                <a:gd name="T61" fmla="*/ 46 h 91"/>
                <a:gd name="T62" fmla="*/ 87 w 99"/>
                <a:gd name="T63" fmla="*/ 66 h 91"/>
                <a:gd name="T64" fmla="*/ 74 w 99"/>
                <a:gd name="T65" fmla="*/ 80 h 91"/>
                <a:gd name="T66" fmla="*/ 74 w 99"/>
                <a:gd name="T67" fmla="*/ 81 h 91"/>
                <a:gd name="T68" fmla="*/ 99 w 99"/>
                <a:gd name="T69" fmla="*/ 81 h 91"/>
                <a:gd name="T70" fmla="*/ 99 w 99"/>
                <a:gd name="T71" fmla="*/ 9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9" h="91">
                  <a:moveTo>
                    <a:pt x="14" y="46"/>
                  </a:moveTo>
                  <a:cubicBezTo>
                    <a:pt x="14" y="50"/>
                    <a:pt x="14" y="55"/>
                    <a:pt x="16" y="59"/>
                  </a:cubicBezTo>
                  <a:cubicBezTo>
                    <a:pt x="18" y="63"/>
                    <a:pt x="20" y="67"/>
                    <a:pt x="23" y="70"/>
                  </a:cubicBezTo>
                  <a:cubicBezTo>
                    <a:pt x="25" y="73"/>
                    <a:pt x="29" y="76"/>
                    <a:pt x="33" y="77"/>
                  </a:cubicBezTo>
                  <a:cubicBezTo>
                    <a:pt x="37" y="79"/>
                    <a:pt x="41" y="80"/>
                    <a:pt x="46" y="80"/>
                  </a:cubicBezTo>
                  <a:cubicBezTo>
                    <a:pt x="51" y="80"/>
                    <a:pt x="56" y="79"/>
                    <a:pt x="60" y="77"/>
                  </a:cubicBezTo>
                  <a:cubicBezTo>
                    <a:pt x="64" y="76"/>
                    <a:pt x="67" y="73"/>
                    <a:pt x="70" y="70"/>
                  </a:cubicBezTo>
                  <a:cubicBezTo>
                    <a:pt x="73" y="67"/>
                    <a:pt x="75" y="63"/>
                    <a:pt x="77" y="59"/>
                  </a:cubicBezTo>
                  <a:cubicBezTo>
                    <a:pt x="78" y="55"/>
                    <a:pt x="79" y="50"/>
                    <a:pt x="79" y="46"/>
                  </a:cubicBezTo>
                  <a:cubicBezTo>
                    <a:pt x="79" y="41"/>
                    <a:pt x="78" y="36"/>
                    <a:pt x="77" y="32"/>
                  </a:cubicBezTo>
                  <a:cubicBezTo>
                    <a:pt x="75" y="28"/>
                    <a:pt x="73" y="24"/>
                    <a:pt x="70" y="21"/>
                  </a:cubicBezTo>
                  <a:cubicBezTo>
                    <a:pt x="68" y="18"/>
                    <a:pt x="64" y="16"/>
                    <a:pt x="60" y="14"/>
                  </a:cubicBezTo>
                  <a:cubicBezTo>
                    <a:pt x="56" y="12"/>
                    <a:pt x="52" y="11"/>
                    <a:pt x="47" y="11"/>
                  </a:cubicBezTo>
                  <a:cubicBezTo>
                    <a:pt x="42" y="11"/>
                    <a:pt x="37" y="12"/>
                    <a:pt x="33" y="14"/>
                  </a:cubicBezTo>
                  <a:cubicBezTo>
                    <a:pt x="29" y="16"/>
                    <a:pt x="26" y="18"/>
                    <a:pt x="23" y="21"/>
                  </a:cubicBezTo>
                  <a:cubicBezTo>
                    <a:pt x="20" y="24"/>
                    <a:pt x="18" y="28"/>
                    <a:pt x="16" y="32"/>
                  </a:cubicBezTo>
                  <a:cubicBezTo>
                    <a:pt x="14" y="36"/>
                    <a:pt x="14" y="41"/>
                    <a:pt x="14" y="46"/>
                  </a:cubicBezTo>
                  <a:close/>
                  <a:moveTo>
                    <a:pt x="99" y="91"/>
                  </a:moveTo>
                  <a:cubicBezTo>
                    <a:pt x="46" y="91"/>
                    <a:pt x="46" y="91"/>
                    <a:pt x="46" y="91"/>
                  </a:cubicBezTo>
                  <a:cubicBezTo>
                    <a:pt x="40" y="91"/>
                    <a:pt x="33" y="90"/>
                    <a:pt x="28" y="88"/>
                  </a:cubicBezTo>
                  <a:cubicBezTo>
                    <a:pt x="22" y="86"/>
                    <a:pt x="17" y="83"/>
                    <a:pt x="13" y="79"/>
                  </a:cubicBezTo>
                  <a:cubicBezTo>
                    <a:pt x="9" y="75"/>
                    <a:pt x="6" y="70"/>
                    <a:pt x="4" y="64"/>
                  </a:cubicBezTo>
                  <a:cubicBezTo>
                    <a:pt x="1" y="59"/>
                    <a:pt x="0" y="52"/>
                    <a:pt x="0" y="46"/>
                  </a:cubicBezTo>
                  <a:cubicBezTo>
                    <a:pt x="0" y="39"/>
                    <a:pt x="1" y="33"/>
                    <a:pt x="4" y="27"/>
                  </a:cubicBezTo>
                  <a:cubicBezTo>
                    <a:pt x="6" y="22"/>
                    <a:pt x="9" y="17"/>
                    <a:pt x="13" y="13"/>
                  </a:cubicBezTo>
                  <a:cubicBezTo>
                    <a:pt x="18" y="9"/>
                    <a:pt x="22" y="6"/>
                    <a:pt x="28" y="3"/>
                  </a:cubicBezTo>
                  <a:cubicBezTo>
                    <a:pt x="34" y="1"/>
                    <a:pt x="40" y="0"/>
                    <a:pt x="47" y="0"/>
                  </a:cubicBezTo>
                  <a:cubicBezTo>
                    <a:pt x="53" y="0"/>
                    <a:pt x="59" y="1"/>
                    <a:pt x="65" y="3"/>
                  </a:cubicBezTo>
                  <a:cubicBezTo>
                    <a:pt x="70" y="6"/>
                    <a:pt x="75" y="9"/>
                    <a:pt x="79" y="13"/>
                  </a:cubicBezTo>
                  <a:cubicBezTo>
                    <a:pt x="84" y="17"/>
                    <a:pt x="87" y="22"/>
                    <a:pt x="89" y="27"/>
                  </a:cubicBezTo>
                  <a:cubicBezTo>
                    <a:pt x="91" y="33"/>
                    <a:pt x="92" y="39"/>
                    <a:pt x="92" y="46"/>
                  </a:cubicBezTo>
                  <a:cubicBezTo>
                    <a:pt x="92" y="53"/>
                    <a:pt x="91" y="60"/>
                    <a:pt x="87" y="66"/>
                  </a:cubicBezTo>
                  <a:cubicBezTo>
                    <a:pt x="84" y="72"/>
                    <a:pt x="80" y="77"/>
                    <a:pt x="74" y="80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99" y="81"/>
                    <a:pt x="99" y="81"/>
                    <a:pt x="99" y="81"/>
                  </a:cubicBezTo>
                  <a:cubicBezTo>
                    <a:pt x="99" y="91"/>
                    <a:pt x="99" y="91"/>
                    <a:pt x="99" y="91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Freeform 49"/>
            <p:cNvSpPr>
              <a:spLocks/>
            </p:cNvSpPr>
            <p:nvPr userDrawn="1"/>
          </p:nvSpPr>
          <p:spPr bwMode="auto">
            <a:xfrm>
              <a:off x="9848851" y="-620713"/>
              <a:ext cx="203200" cy="230188"/>
            </a:xfrm>
            <a:custGeom>
              <a:avLst/>
              <a:gdLst>
                <a:gd name="T0" fmla="*/ 42 w 54"/>
                <a:gd name="T1" fmla="*/ 59 h 61"/>
                <a:gd name="T2" fmla="*/ 42 w 54"/>
                <a:gd name="T3" fmla="*/ 54 h 61"/>
                <a:gd name="T4" fmla="*/ 42 w 54"/>
                <a:gd name="T5" fmla="*/ 49 h 61"/>
                <a:gd name="T6" fmla="*/ 42 w 54"/>
                <a:gd name="T7" fmla="*/ 49 h 61"/>
                <a:gd name="T8" fmla="*/ 34 w 54"/>
                <a:gd name="T9" fmla="*/ 57 h 61"/>
                <a:gd name="T10" fmla="*/ 22 w 54"/>
                <a:gd name="T11" fmla="*/ 61 h 61"/>
                <a:gd name="T12" fmla="*/ 12 w 54"/>
                <a:gd name="T13" fmla="*/ 59 h 61"/>
                <a:gd name="T14" fmla="*/ 5 w 54"/>
                <a:gd name="T15" fmla="*/ 54 h 61"/>
                <a:gd name="T16" fmla="*/ 1 w 54"/>
                <a:gd name="T17" fmla="*/ 46 h 61"/>
                <a:gd name="T18" fmla="*/ 0 w 54"/>
                <a:gd name="T19" fmla="*/ 37 h 61"/>
                <a:gd name="T20" fmla="*/ 0 w 54"/>
                <a:gd name="T21" fmla="*/ 0 h 61"/>
                <a:gd name="T22" fmla="*/ 12 w 54"/>
                <a:gd name="T23" fmla="*/ 0 h 61"/>
                <a:gd name="T24" fmla="*/ 12 w 54"/>
                <a:gd name="T25" fmla="*/ 32 h 61"/>
                <a:gd name="T26" fmla="*/ 12 w 54"/>
                <a:gd name="T27" fmla="*/ 39 h 61"/>
                <a:gd name="T28" fmla="*/ 14 w 54"/>
                <a:gd name="T29" fmla="*/ 45 h 61"/>
                <a:gd name="T30" fmla="*/ 19 w 54"/>
                <a:gd name="T31" fmla="*/ 49 h 61"/>
                <a:gd name="T32" fmla="*/ 25 w 54"/>
                <a:gd name="T33" fmla="*/ 51 h 61"/>
                <a:gd name="T34" fmla="*/ 37 w 54"/>
                <a:gd name="T35" fmla="*/ 45 h 61"/>
                <a:gd name="T36" fmla="*/ 41 w 54"/>
                <a:gd name="T37" fmla="*/ 31 h 61"/>
                <a:gd name="T38" fmla="*/ 41 w 54"/>
                <a:gd name="T39" fmla="*/ 0 h 61"/>
                <a:gd name="T40" fmla="*/ 53 w 54"/>
                <a:gd name="T41" fmla="*/ 0 h 61"/>
                <a:gd name="T42" fmla="*/ 53 w 54"/>
                <a:gd name="T43" fmla="*/ 46 h 61"/>
                <a:gd name="T44" fmla="*/ 53 w 54"/>
                <a:gd name="T45" fmla="*/ 52 h 61"/>
                <a:gd name="T46" fmla="*/ 54 w 54"/>
                <a:gd name="T47" fmla="*/ 59 h 61"/>
                <a:gd name="T48" fmla="*/ 42 w 54"/>
                <a:gd name="T49" fmla="*/ 59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4" h="61">
                  <a:moveTo>
                    <a:pt x="42" y="59"/>
                  </a:moveTo>
                  <a:cubicBezTo>
                    <a:pt x="42" y="58"/>
                    <a:pt x="42" y="56"/>
                    <a:pt x="42" y="54"/>
                  </a:cubicBezTo>
                  <a:cubicBezTo>
                    <a:pt x="42" y="52"/>
                    <a:pt x="42" y="51"/>
                    <a:pt x="42" y="49"/>
                  </a:cubicBezTo>
                  <a:cubicBezTo>
                    <a:pt x="42" y="49"/>
                    <a:pt x="42" y="49"/>
                    <a:pt x="42" y="49"/>
                  </a:cubicBezTo>
                  <a:cubicBezTo>
                    <a:pt x="40" y="52"/>
                    <a:pt x="38" y="55"/>
                    <a:pt x="34" y="57"/>
                  </a:cubicBezTo>
                  <a:cubicBezTo>
                    <a:pt x="31" y="60"/>
                    <a:pt x="27" y="61"/>
                    <a:pt x="22" y="61"/>
                  </a:cubicBezTo>
                  <a:cubicBezTo>
                    <a:pt x="18" y="61"/>
                    <a:pt x="15" y="60"/>
                    <a:pt x="12" y="59"/>
                  </a:cubicBezTo>
                  <a:cubicBezTo>
                    <a:pt x="9" y="58"/>
                    <a:pt x="7" y="56"/>
                    <a:pt x="5" y="54"/>
                  </a:cubicBezTo>
                  <a:cubicBezTo>
                    <a:pt x="4" y="51"/>
                    <a:pt x="2" y="49"/>
                    <a:pt x="1" y="46"/>
                  </a:cubicBezTo>
                  <a:cubicBezTo>
                    <a:pt x="0" y="43"/>
                    <a:pt x="0" y="40"/>
                    <a:pt x="0" y="3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12" y="35"/>
                    <a:pt x="12" y="37"/>
                    <a:pt x="12" y="39"/>
                  </a:cubicBezTo>
                  <a:cubicBezTo>
                    <a:pt x="13" y="42"/>
                    <a:pt x="13" y="44"/>
                    <a:pt x="14" y="45"/>
                  </a:cubicBezTo>
                  <a:cubicBezTo>
                    <a:pt x="15" y="47"/>
                    <a:pt x="17" y="48"/>
                    <a:pt x="19" y="49"/>
                  </a:cubicBezTo>
                  <a:cubicBezTo>
                    <a:pt x="20" y="50"/>
                    <a:pt x="23" y="51"/>
                    <a:pt x="25" y="51"/>
                  </a:cubicBezTo>
                  <a:cubicBezTo>
                    <a:pt x="30" y="51"/>
                    <a:pt x="34" y="49"/>
                    <a:pt x="37" y="45"/>
                  </a:cubicBezTo>
                  <a:cubicBezTo>
                    <a:pt x="40" y="42"/>
                    <a:pt x="41" y="37"/>
                    <a:pt x="41" y="3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46"/>
                    <a:pt x="53" y="46"/>
                    <a:pt x="53" y="46"/>
                  </a:cubicBezTo>
                  <a:cubicBezTo>
                    <a:pt x="53" y="48"/>
                    <a:pt x="53" y="50"/>
                    <a:pt x="53" y="52"/>
                  </a:cubicBezTo>
                  <a:cubicBezTo>
                    <a:pt x="53" y="55"/>
                    <a:pt x="53" y="57"/>
                    <a:pt x="54" y="59"/>
                  </a:cubicBezTo>
                  <a:cubicBezTo>
                    <a:pt x="42" y="59"/>
                    <a:pt x="42" y="59"/>
                    <a:pt x="42" y="59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1" name="Freeform 50"/>
            <p:cNvSpPr>
              <a:spLocks noEditPoints="1"/>
            </p:cNvSpPr>
            <p:nvPr userDrawn="1"/>
          </p:nvSpPr>
          <p:spPr bwMode="auto">
            <a:xfrm>
              <a:off x="10115551" y="-733425"/>
              <a:ext cx="60325" cy="334963"/>
            </a:xfrm>
            <a:custGeom>
              <a:avLst/>
              <a:gdLst>
                <a:gd name="T0" fmla="*/ 14 w 16"/>
                <a:gd name="T1" fmla="*/ 89 h 89"/>
                <a:gd name="T2" fmla="*/ 2 w 16"/>
                <a:gd name="T3" fmla="*/ 89 h 89"/>
                <a:gd name="T4" fmla="*/ 2 w 16"/>
                <a:gd name="T5" fmla="*/ 30 h 89"/>
                <a:gd name="T6" fmla="*/ 14 w 16"/>
                <a:gd name="T7" fmla="*/ 30 h 89"/>
                <a:gd name="T8" fmla="*/ 14 w 16"/>
                <a:gd name="T9" fmla="*/ 89 h 89"/>
                <a:gd name="T10" fmla="*/ 16 w 16"/>
                <a:gd name="T11" fmla="*/ 8 h 89"/>
                <a:gd name="T12" fmla="*/ 13 w 16"/>
                <a:gd name="T13" fmla="*/ 14 h 89"/>
                <a:gd name="T14" fmla="*/ 8 w 16"/>
                <a:gd name="T15" fmla="*/ 16 h 89"/>
                <a:gd name="T16" fmla="*/ 2 w 16"/>
                <a:gd name="T17" fmla="*/ 13 h 89"/>
                <a:gd name="T18" fmla="*/ 0 w 16"/>
                <a:gd name="T19" fmla="*/ 8 h 89"/>
                <a:gd name="T20" fmla="*/ 2 w 16"/>
                <a:gd name="T21" fmla="*/ 3 h 89"/>
                <a:gd name="T22" fmla="*/ 8 w 16"/>
                <a:gd name="T23" fmla="*/ 0 h 89"/>
                <a:gd name="T24" fmla="*/ 13 w 16"/>
                <a:gd name="T25" fmla="*/ 3 h 89"/>
                <a:gd name="T26" fmla="*/ 16 w 16"/>
                <a:gd name="T27" fmla="*/ 8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89">
                  <a:moveTo>
                    <a:pt x="14" y="89"/>
                  </a:moveTo>
                  <a:cubicBezTo>
                    <a:pt x="2" y="89"/>
                    <a:pt x="2" y="89"/>
                    <a:pt x="2" y="89"/>
                  </a:cubicBezTo>
                  <a:cubicBezTo>
                    <a:pt x="2" y="30"/>
                    <a:pt x="2" y="30"/>
                    <a:pt x="2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89"/>
                    <a:pt x="14" y="89"/>
                    <a:pt x="14" y="89"/>
                  </a:cubicBezTo>
                  <a:close/>
                  <a:moveTo>
                    <a:pt x="16" y="8"/>
                  </a:moveTo>
                  <a:cubicBezTo>
                    <a:pt x="16" y="10"/>
                    <a:pt x="15" y="12"/>
                    <a:pt x="13" y="14"/>
                  </a:cubicBezTo>
                  <a:cubicBezTo>
                    <a:pt x="12" y="15"/>
                    <a:pt x="10" y="16"/>
                    <a:pt x="8" y="16"/>
                  </a:cubicBezTo>
                  <a:cubicBezTo>
                    <a:pt x="6" y="16"/>
                    <a:pt x="4" y="15"/>
                    <a:pt x="2" y="13"/>
                  </a:cubicBezTo>
                  <a:cubicBezTo>
                    <a:pt x="1" y="12"/>
                    <a:pt x="0" y="10"/>
                    <a:pt x="0" y="8"/>
                  </a:cubicBezTo>
                  <a:cubicBezTo>
                    <a:pt x="0" y="6"/>
                    <a:pt x="1" y="4"/>
                    <a:pt x="2" y="3"/>
                  </a:cubicBezTo>
                  <a:cubicBezTo>
                    <a:pt x="4" y="1"/>
                    <a:pt x="6" y="0"/>
                    <a:pt x="8" y="0"/>
                  </a:cubicBezTo>
                  <a:cubicBezTo>
                    <a:pt x="10" y="0"/>
                    <a:pt x="12" y="1"/>
                    <a:pt x="13" y="3"/>
                  </a:cubicBezTo>
                  <a:cubicBezTo>
                    <a:pt x="15" y="4"/>
                    <a:pt x="16" y="6"/>
                    <a:pt x="16" y="8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2" name="Freeform 51"/>
            <p:cNvSpPr>
              <a:spLocks/>
            </p:cNvSpPr>
            <p:nvPr userDrawn="1"/>
          </p:nvSpPr>
          <p:spPr bwMode="auto">
            <a:xfrm>
              <a:off x="10239376" y="-627063"/>
              <a:ext cx="203200" cy="228600"/>
            </a:xfrm>
            <a:custGeom>
              <a:avLst/>
              <a:gdLst>
                <a:gd name="T0" fmla="*/ 12 w 54"/>
                <a:gd name="T1" fmla="*/ 2 h 61"/>
                <a:gd name="T2" fmla="*/ 12 w 54"/>
                <a:gd name="T3" fmla="*/ 7 h 61"/>
                <a:gd name="T4" fmla="*/ 12 w 54"/>
                <a:gd name="T5" fmla="*/ 11 h 61"/>
                <a:gd name="T6" fmla="*/ 12 w 54"/>
                <a:gd name="T7" fmla="*/ 11 h 61"/>
                <a:gd name="T8" fmla="*/ 16 w 54"/>
                <a:gd name="T9" fmla="*/ 7 h 61"/>
                <a:gd name="T10" fmla="*/ 20 w 54"/>
                <a:gd name="T11" fmla="*/ 3 h 61"/>
                <a:gd name="T12" fmla="*/ 26 w 54"/>
                <a:gd name="T13" fmla="*/ 1 h 61"/>
                <a:gd name="T14" fmla="*/ 32 w 54"/>
                <a:gd name="T15" fmla="*/ 0 h 61"/>
                <a:gd name="T16" fmla="*/ 42 w 54"/>
                <a:gd name="T17" fmla="*/ 2 h 61"/>
                <a:gd name="T18" fmla="*/ 49 w 54"/>
                <a:gd name="T19" fmla="*/ 7 h 61"/>
                <a:gd name="T20" fmla="*/ 53 w 54"/>
                <a:gd name="T21" fmla="*/ 15 h 61"/>
                <a:gd name="T22" fmla="*/ 54 w 54"/>
                <a:gd name="T23" fmla="*/ 24 h 61"/>
                <a:gd name="T24" fmla="*/ 54 w 54"/>
                <a:gd name="T25" fmla="*/ 61 h 61"/>
                <a:gd name="T26" fmla="*/ 42 w 54"/>
                <a:gd name="T27" fmla="*/ 61 h 61"/>
                <a:gd name="T28" fmla="*/ 42 w 54"/>
                <a:gd name="T29" fmla="*/ 28 h 61"/>
                <a:gd name="T30" fmla="*/ 42 w 54"/>
                <a:gd name="T31" fmla="*/ 21 h 61"/>
                <a:gd name="T32" fmla="*/ 40 w 54"/>
                <a:gd name="T33" fmla="*/ 15 h 61"/>
                <a:gd name="T34" fmla="*/ 35 w 54"/>
                <a:gd name="T35" fmla="*/ 11 h 61"/>
                <a:gd name="T36" fmla="*/ 29 w 54"/>
                <a:gd name="T37" fmla="*/ 10 h 61"/>
                <a:gd name="T38" fmla="*/ 17 w 54"/>
                <a:gd name="T39" fmla="*/ 15 h 61"/>
                <a:gd name="T40" fmla="*/ 13 w 54"/>
                <a:gd name="T41" fmla="*/ 29 h 61"/>
                <a:gd name="T42" fmla="*/ 13 w 54"/>
                <a:gd name="T43" fmla="*/ 61 h 61"/>
                <a:gd name="T44" fmla="*/ 1 w 54"/>
                <a:gd name="T45" fmla="*/ 61 h 61"/>
                <a:gd name="T46" fmla="*/ 1 w 54"/>
                <a:gd name="T47" fmla="*/ 14 h 61"/>
                <a:gd name="T48" fmla="*/ 1 w 54"/>
                <a:gd name="T49" fmla="*/ 8 h 61"/>
                <a:gd name="T50" fmla="*/ 0 w 54"/>
                <a:gd name="T51" fmla="*/ 2 h 61"/>
                <a:gd name="T52" fmla="*/ 12 w 54"/>
                <a:gd name="T53" fmla="*/ 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4" h="61">
                  <a:moveTo>
                    <a:pt x="12" y="2"/>
                  </a:moveTo>
                  <a:cubicBezTo>
                    <a:pt x="12" y="3"/>
                    <a:pt x="12" y="5"/>
                    <a:pt x="12" y="7"/>
                  </a:cubicBezTo>
                  <a:cubicBezTo>
                    <a:pt x="12" y="9"/>
                    <a:pt x="12" y="10"/>
                    <a:pt x="12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3" y="10"/>
                    <a:pt x="14" y="8"/>
                    <a:pt x="16" y="7"/>
                  </a:cubicBezTo>
                  <a:cubicBezTo>
                    <a:pt x="17" y="6"/>
                    <a:pt x="18" y="4"/>
                    <a:pt x="20" y="3"/>
                  </a:cubicBezTo>
                  <a:cubicBezTo>
                    <a:pt x="22" y="2"/>
                    <a:pt x="24" y="1"/>
                    <a:pt x="26" y="1"/>
                  </a:cubicBezTo>
                  <a:cubicBezTo>
                    <a:pt x="28" y="0"/>
                    <a:pt x="30" y="0"/>
                    <a:pt x="32" y="0"/>
                  </a:cubicBezTo>
                  <a:cubicBezTo>
                    <a:pt x="36" y="0"/>
                    <a:pt x="39" y="1"/>
                    <a:pt x="42" y="2"/>
                  </a:cubicBezTo>
                  <a:cubicBezTo>
                    <a:pt x="44" y="3"/>
                    <a:pt x="47" y="5"/>
                    <a:pt x="49" y="7"/>
                  </a:cubicBezTo>
                  <a:cubicBezTo>
                    <a:pt x="50" y="9"/>
                    <a:pt x="52" y="12"/>
                    <a:pt x="53" y="15"/>
                  </a:cubicBezTo>
                  <a:cubicBezTo>
                    <a:pt x="54" y="18"/>
                    <a:pt x="54" y="21"/>
                    <a:pt x="54" y="24"/>
                  </a:cubicBezTo>
                  <a:cubicBezTo>
                    <a:pt x="54" y="61"/>
                    <a:pt x="54" y="61"/>
                    <a:pt x="54" y="61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28"/>
                    <a:pt x="42" y="28"/>
                    <a:pt x="42" y="28"/>
                  </a:cubicBezTo>
                  <a:cubicBezTo>
                    <a:pt x="42" y="26"/>
                    <a:pt x="42" y="23"/>
                    <a:pt x="42" y="21"/>
                  </a:cubicBezTo>
                  <a:cubicBezTo>
                    <a:pt x="41" y="19"/>
                    <a:pt x="41" y="17"/>
                    <a:pt x="40" y="15"/>
                  </a:cubicBezTo>
                  <a:cubicBezTo>
                    <a:pt x="39" y="14"/>
                    <a:pt x="37" y="12"/>
                    <a:pt x="35" y="11"/>
                  </a:cubicBezTo>
                  <a:cubicBezTo>
                    <a:pt x="34" y="10"/>
                    <a:pt x="31" y="10"/>
                    <a:pt x="29" y="10"/>
                  </a:cubicBezTo>
                  <a:cubicBezTo>
                    <a:pt x="24" y="10"/>
                    <a:pt x="20" y="12"/>
                    <a:pt x="17" y="15"/>
                  </a:cubicBezTo>
                  <a:cubicBezTo>
                    <a:pt x="14" y="19"/>
                    <a:pt x="13" y="24"/>
                    <a:pt x="13" y="29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" y="61"/>
                    <a:pt x="1" y="61"/>
                    <a:pt x="1" y="61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1" y="13"/>
                    <a:pt x="1" y="11"/>
                    <a:pt x="1" y="8"/>
                  </a:cubicBezTo>
                  <a:cubicBezTo>
                    <a:pt x="1" y="6"/>
                    <a:pt x="1" y="4"/>
                    <a:pt x="0" y="2"/>
                  </a:cubicBezTo>
                  <a:cubicBezTo>
                    <a:pt x="12" y="2"/>
                    <a:pt x="12" y="2"/>
                    <a:pt x="12" y="2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3" name="Freeform 52"/>
            <p:cNvSpPr>
              <a:spLocks/>
            </p:cNvSpPr>
            <p:nvPr userDrawn="1"/>
          </p:nvSpPr>
          <p:spPr bwMode="auto">
            <a:xfrm>
              <a:off x="10480676" y="-684213"/>
              <a:ext cx="146050" cy="290513"/>
            </a:xfrm>
            <a:custGeom>
              <a:avLst/>
              <a:gdLst>
                <a:gd name="T0" fmla="*/ 39 w 39"/>
                <a:gd name="T1" fmla="*/ 26 h 77"/>
                <a:gd name="T2" fmla="*/ 23 w 39"/>
                <a:gd name="T3" fmla="*/ 26 h 77"/>
                <a:gd name="T4" fmla="*/ 23 w 39"/>
                <a:gd name="T5" fmla="*/ 57 h 77"/>
                <a:gd name="T6" fmla="*/ 25 w 39"/>
                <a:gd name="T7" fmla="*/ 65 h 77"/>
                <a:gd name="T8" fmla="*/ 31 w 39"/>
                <a:gd name="T9" fmla="*/ 67 h 77"/>
                <a:gd name="T10" fmla="*/ 35 w 39"/>
                <a:gd name="T11" fmla="*/ 67 h 77"/>
                <a:gd name="T12" fmla="*/ 38 w 39"/>
                <a:gd name="T13" fmla="*/ 66 h 77"/>
                <a:gd name="T14" fmla="*/ 39 w 39"/>
                <a:gd name="T15" fmla="*/ 75 h 77"/>
                <a:gd name="T16" fmla="*/ 34 w 39"/>
                <a:gd name="T17" fmla="*/ 77 h 77"/>
                <a:gd name="T18" fmla="*/ 29 w 39"/>
                <a:gd name="T19" fmla="*/ 77 h 77"/>
                <a:gd name="T20" fmla="*/ 16 w 39"/>
                <a:gd name="T21" fmla="*/ 72 h 77"/>
                <a:gd name="T22" fmla="*/ 11 w 39"/>
                <a:gd name="T23" fmla="*/ 59 h 77"/>
                <a:gd name="T24" fmla="*/ 11 w 39"/>
                <a:gd name="T25" fmla="*/ 26 h 77"/>
                <a:gd name="T26" fmla="*/ 0 w 39"/>
                <a:gd name="T27" fmla="*/ 26 h 77"/>
                <a:gd name="T28" fmla="*/ 0 w 39"/>
                <a:gd name="T29" fmla="*/ 17 h 77"/>
                <a:gd name="T30" fmla="*/ 11 w 39"/>
                <a:gd name="T31" fmla="*/ 17 h 77"/>
                <a:gd name="T32" fmla="*/ 11 w 39"/>
                <a:gd name="T33" fmla="*/ 0 h 77"/>
                <a:gd name="T34" fmla="*/ 23 w 39"/>
                <a:gd name="T35" fmla="*/ 0 h 77"/>
                <a:gd name="T36" fmla="*/ 23 w 39"/>
                <a:gd name="T37" fmla="*/ 17 h 77"/>
                <a:gd name="T38" fmla="*/ 39 w 39"/>
                <a:gd name="T39" fmla="*/ 17 h 77"/>
                <a:gd name="T40" fmla="*/ 39 w 39"/>
                <a:gd name="T41" fmla="*/ 26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9" h="77">
                  <a:moveTo>
                    <a:pt x="39" y="26"/>
                  </a:moveTo>
                  <a:cubicBezTo>
                    <a:pt x="23" y="26"/>
                    <a:pt x="23" y="26"/>
                    <a:pt x="23" y="26"/>
                  </a:cubicBezTo>
                  <a:cubicBezTo>
                    <a:pt x="23" y="57"/>
                    <a:pt x="23" y="57"/>
                    <a:pt x="23" y="57"/>
                  </a:cubicBezTo>
                  <a:cubicBezTo>
                    <a:pt x="23" y="61"/>
                    <a:pt x="24" y="63"/>
                    <a:pt x="25" y="65"/>
                  </a:cubicBezTo>
                  <a:cubicBezTo>
                    <a:pt x="26" y="66"/>
                    <a:pt x="28" y="67"/>
                    <a:pt x="31" y="67"/>
                  </a:cubicBezTo>
                  <a:cubicBezTo>
                    <a:pt x="32" y="67"/>
                    <a:pt x="34" y="67"/>
                    <a:pt x="35" y="67"/>
                  </a:cubicBezTo>
                  <a:cubicBezTo>
                    <a:pt x="36" y="67"/>
                    <a:pt x="37" y="66"/>
                    <a:pt x="38" y="66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7" y="76"/>
                    <a:pt x="36" y="76"/>
                    <a:pt x="34" y="77"/>
                  </a:cubicBezTo>
                  <a:cubicBezTo>
                    <a:pt x="32" y="77"/>
                    <a:pt x="30" y="77"/>
                    <a:pt x="29" y="77"/>
                  </a:cubicBezTo>
                  <a:cubicBezTo>
                    <a:pt x="23" y="77"/>
                    <a:pt x="19" y="76"/>
                    <a:pt x="16" y="72"/>
                  </a:cubicBezTo>
                  <a:cubicBezTo>
                    <a:pt x="13" y="69"/>
                    <a:pt x="11" y="65"/>
                    <a:pt x="11" y="59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1" y="17"/>
                    <a:pt x="11" y="17"/>
                    <a:pt x="11" y="17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17"/>
                    <a:pt x="23" y="17"/>
                    <a:pt x="23" y="17"/>
                  </a:cubicBezTo>
                  <a:cubicBezTo>
                    <a:pt x="39" y="17"/>
                    <a:pt x="39" y="17"/>
                    <a:pt x="39" y="17"/>
                  </a:cubicBezTo>
                  <a:cubicBezTo>
                    <a:pt x="39" y="26"/>
                    <a:pt x="39" y="26"/>
                    <a:pt x="39" y="26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4" name="Freeform 53"/>
            <p:cNvSpPr>
              <a:spLocks noEditPoints="1"/>
            </p:cNvSpPr>
            <p:nvPr userDrawn="1"/>
          </p:nvSpPr>
          <p:spPr bwMode="auto">
            <a:xfrm>
              <a:off x="10660063" y="-733425"/>
              <a:ext cx="60325" cy="334963"/>
            </a:xfrm>
            <a:custGeom>
              <a:avLst/>
              <a:gdLst>
                <a:gd name="T0" fmla="*/ 14 w 16"/>
                <a:gd name="T1" fmla="*/ 89 h 89"/>
                <a:gd name="T2" fmla="*/ 2 w 16"/>
                <a:gd name="T3" fmla="*/ 89 h 89"/>
                <a:gd name="T4" fmla="*/ 2 w 16"/>
                <a:gd name="T5" fmla="*/ 30 h 89"/>
                <a:gd name="T6" fmla="*/ 14 w 16"/>
                <a:gd name="T7" fmla="*/ 30 h 89"/>
                <a:gd name="T8" fmla="*/ 14 w 16"/>
                <a:gd name="T9" fmla="*/ 89 h 89"/>
                <a:gd name="T10" fmla="*/ 16 w 16"/>
                <a:gd name="T11" fmla="*/ 8 h 89"/>
                <a:gd name="T12" fmla="*/ 14 w 16"/>
                <a:gd name="T13" fmla="*/ 14 h 89"/>
                <a:gd name="T14" fmla="*/ 8 w 16"/>
                <a:gd name="T15" fmla="*/ 16 h 89"/>
                <a:gd name="T16" fmla="*/ 2 w 16"/>
                <a:gd name="T17" fmla="*/ 13 h 89"/>
                <a:gd name="T18" fmla="*/ 0 w 16"/>
                <a:gd name="T19" fmla="*/ 8 h 89"/>
                <a:gd name="T20" fmla="*/ 2 w 16"/>
                <a:gd name="T21" fmla="*/ 3 h 89"/>
                <a:gd name="T22" fmla="*/ 8 w 16"/>
                <a:gd name="T23" fmla="*/ 0 h 89"/>
                <a:gd name="T24" fmla="*/ 14 w 16"/>
                <a:gd name="T25" fmla="*/ 3 h 89"/>
                <a:gd name="T26" fmla="*/ 16 w 16"/>
                <a:gd name="T27" fmla="*/ 8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89">
                  <a:moveTo>
                    <a:pt x="14" y="89"/>
                  </a:moveTo>
                  <a:cubicBezTo>
                    <a:pt x="2" y="89"/>
                    <a:pt x="2" y="89"/>
                    <a:pt x="2" y="89"/>
                  </a:cubicBezTo>
                  <a:cubicBezTo>
                    <a:pt x="2" y="30"/>
                    <a:pt x="2" y="30"/>
                    <a:pt x="2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89"/>
                    <a:pt x="14" y="89"/>
                    <a:pt x="14" y="89"/>
                  </a:cubicBezTo>
                  <a:close/>
                  <a:moveTo>
                    <a:pt x="16" y="8"/>
                  </a:moveTo>
                  <a:cubicBezTo>
                    <a:pt x="16" y="10"/>
                    <a:pt x="15" y="12"/>
                    <a:pt x="14" y="14"/>
                  </a:cubicBezTo>
                  <a:cubicBezTo>
                    <a:pt x="12" y="15"/>
                    <a:pt x="10" y="16"/>
                    <a:pt x="8" y="16"/>
                  </a:cubicBezTo>
                  <a:cubicBezTo>
                    <a:pt x="6" y="16"/>
                    <a:pt x="4" y="15"/>
                    <a:pt x="2" y="13"/>
                  </a:cubicBezTo>
                  <a:cubicBezTo>
                    <a:pt x="1" y="12"/>
                    <a:pt x="0" y="10"/>
                    <a:pt x="0" y="8"/>
                  </a:cubicBezTo>
                  <a:cubicBezTo>
                    <a:pt x="0" y="6"/>
                    <a:pt x="1" y="4"/>
                    <a:pt x="2" y="3"/>
                  </a:cubicBezTo>
                  <a:cubicBezTo>
                    <a:pt x="4" y="1"/>
                    <a:pt x="6" y="0"/>
                    <a:pt x="8" y="0"/>
                  </a:cubicBezTo>
                  <a:cubicBezTo>
                    <a:pt x="10" y="0"/>
                    <a:pt x="12" y="1"/>
                    <a:pt x="14" y="3"/>
                  </a:cubicBezTo>
                  <a:cubicBezTo>
                    <a:pt x="15" y="4"/>
                    <a:pt x="16" y="6"/>
                    <a:pt x="16" y="8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5" name="Freeform 54"/>
            <p:cNvSpPr>
              <a:spLocks/>
            </p:cNvSpPr>
            <p:nvPr userDrawn="1"/>
          </p:nvSpPr>
          <p:spPr bwMode="auto">
            <a:xfrm>
              <a:off x="10788651" y="-755650"/>
              <a:ext cx="44450" cy="357188"/>
            </a:xfrm>
            <a:custGeom>
              <a:avLst/>
              <a:gdLst>
                <a:gd name="T0" fmla="*/ 28 w 28"/>
                <a:gd name="T1" fmla="*/ 225 h 225"/>
                <a:gd name="T2" fmla="*/ 0 w 28"/>
                <a:gd name="T3" fmla="*/ 225 h 225"/>
                <a:gd name="T4" fmla="*/ 0 w 28"/>
                <a:gd name="T5" fmla="*/ 0 h 225"/>
                <a:gd name="T6" fmla="*/ 28 w 28"/>
                <a:gd name="T7" fmla="*/ 0 h 225"/>
                <a:gd name="T8" fmla="*/ 28 w 28"/>
                <a:gd name="T9" fmla="*/ 225 h 225"/>
                <a:gd name="T10" fmla="*/ 28 w 28"/>
                <a:gd name="T11" fmla="*/ 225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225">
                  <a:moveTo>
                    <a:pt x="28" y="225"/>
                  </a:moveTo>
                  <a:lnTo>
                    <a:pt x="0" y="225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225"/>
                  </a:lnTo>
                  <a:lnTo>
                    <a:pt x="28" y="225"/>
                  </a:ln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6" name="Freeform 55"/>
            <p:cNvSpPr>
              <a:spLocks noEditPoints="1"/>
            </p:cNvSpPr>
            <p:nvPr userDrawn="1"/>
          </p:nvSpPr>
          <p:spPr bwMode="auto">
            <a:xfrm>
              <a:off x="10885488" y="-627063"/>
              <a:ext cx="222250" cy="236538"/>
            </a:xfrm>
            <a:custGeom>
              <a:avLst/>
              <a:gdLst>
                <a:gd name="T0" fmla="*/ 47 w 59"/>
                <a:gd name="T1" fmla="*/ 26 h 63"/>
                <a:gd name="T2" fmla="*/ 46 w 59"/>
                <a:gd name="T3" fmla="*/ 19 h 63"/>
                <a:gd name="T4" fmla="*/ 43 w 59"/>
                <a:gd name="T5" fmla="*/ 14 h 63"/>
                <a:gd name="T6" fmla="*/ 38 w 59"/>
                <a:gd name="T7" fmla="*/ 11 h 63"/>
                <a:gd name="T8" fmla="*/ 31 w 59"/>
                <a:gd name="T9" fmla="*/ 9 h 63"/>
                <a:gd name="T10" fmla="*/ 24 w 59"/>
                <a:gd name="T11" fmla="*/ 11 h 63"/>
                <a:gd name="T12" fmla="*/ 18 w 59"/>
                <a:gd name="T13" fmla="*/ 14 h 63"/>
                <a:gd name="T14" fmla="*/ 14 w 59"/>
                <a:gd name="T15" fmla="*/ 19 h 63"/>
                <a:gd name="T16" fmla="*/ 12 w 59"/>
                <a:gd name="T17" fmla="*/ 26 h 63"/>
                <a:gd name="T18" fmla="*/ 47 w 59"/>
                <a:gd name="T19" fmla="*/ 26 h 63"/>
                <a:gd name="T20" fmla="*/ 59 w 59"/>
                <a:gd name="T21" fmla="*/ 31 h 63"/>
                <a:gd name="T22" fmla="*/ 59 w 59"/>
                <a:gd name="T23" fmla="*/ 33 h 63"/>
                <a:gd name="T24" fmla="*/ 59 w 59"/>
                <a:gd name="T25" fmla="*/ 35 h 63"/>
                <a:gd name="T26" fmla="*/ 12 w 59"/>
                <a:gd name="T27" fmla="*/ 35 h 63"/>
                <a:gd name="T28" fmla="*/ 14 w 59"/>
                <a:gd name="T29" fmla="*/ 42 h 63"/>
                <a:gd name="T30" fmla="*/ 18 w 59"/>
                <a:gd name="T31" fmla="*/ 48 h 63"/>
                <a:gd name="T32" fmla="*/ 24 w 59"/>
                <a:gd name="T33" fmla="*/ 51 h 63"/>
                <a:gd name="T34" fmla="*/ 31 w 59"/>
                <a:gd name="T35" fmla="*/ 53 h 63"/>
                <a:gd name="T36" fmla="*/ 42 w 59"/>
                <a:gd name="T37" fmla="*/ 50 h 63"/>
                <a:gd name="T38" fmla="*/ 49 w 59"/>
                <a:gd name="T39" fmla="*/ 44 h 63"/>
                <a:gd name="T40" fmla="*/ 57 w 59"/>
                <a:gd name="T41" fmla="*/ 50 h 63"/>
                <a:gd name="T42" fmla="*/ 46 w 59"/>
                <a:gd name="T43" fmla="*/ 60 h 63"/>
                <a:gd name="T44" fmla="*/ 31 w 59"/>
                <a:gd name="T45" fmla="*/ 63 h 63"/>
                <a:gd name="T46" fmla="*/ 19 w 59"/>
                <a:gd name="T47" fmla="*/ 60 h 63"/>
                <a:gd name="T48" fmla="*/ 9 w 59"/>
                <a:gd name="T49" fmla="*/ 54 h 63"/>
                <a:gd name="T50" fmla="*/ 2 w 59"/>
                <a:gd name="T51" fmla="*/ 44 h 63"/>
                <a:gd name="T52" fmla="*/ 0 w 59"/>
                <a:gd name="T53" fmla="*/ 31 h 63"/>
                <a:gd name="T54" fmla="*/ 2 w 59"/>
                <a:gd name="T55" fmla="*/ 19 h 63"/>
                <a:gd name="T56" fmla="*/ 9 w 59"/>
                <a:gd name="T57" fmla="*/ 9 h 63"/>
                <a:gd name="T58" fmla="*/ 18 w 59"/>
                <a:gd name="T59" fmla="*/ 2 h 63"/>
                <a:gd name="T60" fmla="*/ 31 w 59"/>
                <a:gd name="T61" fmla="*/ 0 h 63"/>
                <a:gd name="T62" fmla="*/ 43 w 59"/>
                <a:gd name="T63" fmla="*/ 2 h 63"/>
                <a:gd name="T64" fmla="*/ 52 w 59"/>
                <a:gd name="T65" fmla="*/ 8 h 63"/>
                <a:gd name="T66" fmla="*/ 57 w 59"/>
                <a:gd name="T67" fmla="*/ 18 h 63"/>
                <a:gd name="T68" fmla="*/ 59 w 59"/>
                <a:gd name="T69" fmla="*/ 3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9" h="63">
                  <a:moveTo>
                    <a:pt x="47" y="26"/>
                  </a:moveTo>
                  <a:cubicBezTo>
                    <a:pt x="47" y="24"/>
                    <a:pt x="47" y="22"/>
                    <a:pt x="46" y="19"/>
                  </a:cubicBezTo>
                  <a:cubicBezTo>
                    <a:pt x="45" y="17"/>
                    <a:pt x="44" y="16"/>
                    <a:pt x="43" y="14"/>
                  </a:cubicBezTo>
                  <a:cubicBezTo>
                    <a:pt x="42" y="13"/>
                    <a:pt x="40" y="11"/>
                    <a:pt x="38" y="11"/>
                  </a:cubicBezTo>
                  <a:cubicBezTo>
                    <a:pt x="36" y="10"/>
                    <a:pt x="33" y="9"/>
                    <a:pt x="31" y="9"/>
                  </a:cubicBezTo>
                  <a:cubicBezTo>
                    <a:pt x="28" y="9"/>
                    <a:pt x="26" y="10"/>
                    <a:pt x="24" y="11"/>
                  </a:cubicBezTo>
                  <a:cubicBezTo>
                    <a:pt x="21" y="11"/>
                    <a:pt x="19" y="13"/>
                    <a:pt x="18" y="14"/>
                  </a:cubicBezTo>
                  <a:cubicBezTo>
                    <a:pt x="16" y="16"/>
                    <a:pt x="15" y="17"/>
                    <a:pt x="14" y="19"/>
                  </a:cubicBezTo>
                  <a:cubicBezTo>
                    <a:pt x="13" y="22"/>
                    <a:pt x="12" y="24"/>
                    <a:pt x="12" y="26"/>
                  </a:cubicBezTo>
                  <a:cubicBezTo>
                    <a:pt x="47" y="26"/>
                    <a:pt x="47" y="26"/>
                    <a:pt x="47" y="26"/>
                  </a:cubicBezTo>
                  <a:close/>
                  <a:moveTo>
                    <a:pt x="59" y="31"/>
                  </a:moveTo>
                  <a:cubicBezTo>
                    <a:pt x="59" y="32"/>
                    <a:pt x="59" y="32"/>
                    <a:pt x="59" y="33"/>
                  </a:cubicBezTo>
                  <a:cubicBezTo>
                    <a:pt x="59" y="34"/>
                    <a:pt x="59" y="34"/>
                    <a:pt x="59" y="35"/>
                  </a:cubicBezTo>
                  <a:cubicBezTo>
                    <a:pt x="12" y="35"/>
                    <a:pt x="12" y="35"/>
                    <a:pt x="12" y="35"/>
                  </a:cubicBezTo>
                  <a:cubicBezTo>
                    <a:pt x="12" y="37"/>
                    <a:pt x="13" y="40"/>
                    <a:pt x="14" y="42"/>
                  </a:cubicBezTo>
                  <a:cubicBezTo>
                    <a:pt x="15" y="44"/>
                    <a:pt x="16" y="46"/>
                    <a:pt x="18" y="48"/>
                  </a:cubicBezTo>
                  <a:cubicBezTo>
                    <a:pt x="20" y="49"/>
                    <a:pt x="22" y="51"/>
                    <a:pt x="24" y="51"/>
                  </a:cubicBezTo>
                  <a:cubicBezTo>
                    <a:pt x="26" y="52"/>
                    <a:pt x="29" y="53"/>
                    <a:pt x="31" y="53"/>
                  </a:cubicBezTo>
                  <a:cubicBezTo>
                    <a:pt x="35" y="53"/>
                    <a:pt x="39" y="52"/>
                    <a:pt x="42" y="50"/>
                  </a:cubicBezTo>
                  <a:cubicBezTo>
                    <a:pt x="45" y="48"/>
                    <a:pt x="47" y="46"/>
                    <a:pt x="49" y="44"/>
                  </a:cubicBezTo>
                  <a:cubicBezTo>
                    <a:pt x="57" y="50"/>
                    <a:pt x="57" y="50"/>
                    <a:pt x="57" y="50"/>
                  </a:cubicBezTo>
                  <a:cubicBezTo>
                    <a:pt x="54" y="55"/>
                    <a:pt x="50" y="58"/>
                    <a:pt x="46" y="60"/>
                  </a:cubicBezTo>
                  <a:cubicBezTo>
                    <a:pt x="41" y="62"/>
                    <a:pt x="37" y="63"/>
                    <a:pt x="31" y="63"/>
                  </a:cubicBezTo>
                  <a:cubicBezTo>
                    <a:pt x="27" y="63"/>
                    <a:pt x="23" y="62"/>
                    <a:pt x="19" y="60"/>
                  </a:cubicBezTo>
                  <a:cubicBezTo>
                    <a:pt x="15" y="59"/>
                    <a:pt x="12" y="57"/>
                    <a:pt x="9" y="54"/>
                  </a:cubicBezTo>
                  <a:cubicBezTo>
                    <a:pt x="6" y="51"/>
                    <a:pt x="4" y="48"/>
                    <a:pt x="2" y="44"/>
                  </a:cubicBezTo>
                  <a:cubicBezTo>
                    <a:pt x="1" y="40"/>
                    <a:pt x="0" y="36"/>
                    <a:pt x="0" y="31"/>
                  </a:cubicBezTo>
                  <a:cubicBezTo>
                    <a:pt x="0" y="27"/>
                    <a:pt x="1" y="23"/>
                    <a:pt x="2" y="19"/>
                  </a:cubicBezTo>
                  <a:cubicBezTo>
                    <a:pt x="4" y="15"/>
                    <a:pt x="6" y="12"/>
                    <a:pt x="9" y="9"/>
                  </a:cubicBezTo>
                  <a:cubicBezTo>
                    <a:pt x="11" y="6"/>
                    <a:pt x="15" y="4"/>
                    <a:pt x="18" y="2"/>
                  </a:cubicBezTo>
                  <a:cubicBezTo>
                    <a:pt x="22" y="1"/>
                    <a:pt x="26" y="0"/>
                    <a:pt x="31" y="0"/>
                  </a:cubicBezTo>
                  <a:cubicBezTo>
                    <a:pt x="35" y="0"/>
                    <a:pt x="39" y="1"/>
                    <a:pt x="43" y="2"/>
                  </a:cubicBezTo>
                  <a:cubicBezTo>
                    <a:pt x="46" y="4"/>
                    <a:pt x="49" y="6"/>
                    <a:pt x="52" y="8"/>
                  </a:cubicBezTo>
                  <a:cubicBezTo>
                    <a:pt x="54" y="11"/>
                    <a:pt x="56" y="14"/>
                    <a:pt x="57" y="18"/>
                  </a:cubicBezTo>
                  <a:cubicBezTo>
                    <a:pt x="59" y="22"/>
                    <a:pt x="59" y="26"/>
                    <a:pt x="59" y="31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7" name="Freeform 56"/>
            <p:cNvSpPr>
              <a:spLocks/>
            </p:cNvSpPr>
            <p:nvPr userDrawn="1"/>
          </p:nvSpPr>
          <p:spPr bwMode="auto">
            <a:xfrm>
              <a:off x="11141076" y="-627063"/>
              <a:ext cx="180975" cy="236538"/>
            </a:xfrm>
            <a:custGeom>
              <a:avLst/>
              <a:gdLst>
                <a:gd name="T0" fmla="*/ 39 w 48"/>
                <a:gd name="T1" fmla="*/ 17 h 63"/>
                <a:gd name="T2" fmla="*/ 34 w 48"/>
                <a:gd name="T3" fmla="*/ 11 h 63"/>
                <a:gd name="T4" fmla="*/ 25 w 48"/>
                <a:gd name="T5" fmla="*/ 9 h 63"/>
                <a:gd name="T6" fmla="*/ 21 w 48"/>
                <a:gd name="T7" fmla="*/ 10 h 63"/>
                <a:gd name="T8" fmla="*/ 18 w 48"/>
                <a:gd name="T9" fmla="*/ 11 h 63"/>
                <a:gd name="T10" fmla="*/ 15 w 48"/>
                <a:gd name="T11" fmla="*/ 13 h 63"/>
                <a:gd name="T12" fmla="*/ 14 w 48"/>
                <a:gd name="T13" fmla="*/ 17 h 63"/>
                <a:gd name="T14" fmla="*/ 18 w 48"/>
                <a:gd name="T15" fmla="*/ 23 h 63"/>
                <a:gd name="T16" fmla="*/ 28 w 48"/>
                <a:gd name="T17" fmla="*/ 26 h 63"/>
                <a:gd name="T18" fmla="*/ 36 w 48"/>
                <a:gd name="T19" fmla="*/ 28 h 63"/>
                <a:gd name="T20" fmla="*/ 42 w 48"/>
                <a:gd name="T21" fmla="*/ 32 h 63"/>
                <a:gd name="T22" fmla="*/ 46 w 48"/>
                <a:gd name="T23" fmla="*/ 37 h 63"/>
                <a:gd name="T24" fmla="*/ 48 w 48"/>
                <a:gd name="T25" fmla="*/ 44 h 63"/>
                <a:gd name="T26" fmla="*/ 46 w 48"/>
                <a:gd name="T27" fmla="*/ 52 h 63"/>
                <a:gd name="T28" fmla="*/ 41 w 48"/>
                <a:gd name="T29" fmla="*/ 58 h 63"/>
                <a:gd name="T30" fmla="*/ 33 w 48"/>
                <a:gd name="T31" fmla="*/ 62 h 63"/>
                <a:gd name="T32" fmla="*/ 24 w 48"/>
                <a:gd name="T33" fmla="*/ 63 h 63"/>
                <a:gd name="T34" fmla="*/ 11 w 48"/>
                <a:gd name="T35" fmla="*/ 60 h 63"/>
                <a:gd name="T36" fmla="*/ 0 w 48"/>
                <a:gd name="T37" fmla="*/ 52 h 63"/>
                <a:gd name="T38" fmla="*/ 9 w 48"/>
                <a:gd name="T39" fmla="*/ 45 h 63"/>
                <a:gd name="T40" fmla="*/ 15 w 48"/>
                <a:gd name="T41" fmla="*/ 51 h 63"/>
                <a:gd name="T42" fmla="*/ 24 w 48"/>
                <a:gd name="T43" fmla="*/ 53 h 63"/>
                <a:gd name="T44" fmla="*/ 29 w 48"/>
                <a:gd name="T45" fmla="*/ 53 h 63"/>
                <a:gd name="T46" fmla="*/ 33 w 48"/>
                <a:gd name="T47" fmla="*/ 51 h 63"/>
                <a:gd name="T48" fmla="*/ 35 w 48"/>
                <a:gd name="T49" fmla="*/ 49 h 63"/>
                <a:gd name="T50" fmla="*/ 36 w 48"/>
                <a:gd name="T51" fmla="*/ 45 h 63"/>
                <a:gd name="T52" fmla="*/ 32 w 48"/>
                <a:gd name="T53" fmla="*/ 38 h 63"/>
                <a:gd name="T54" fmla="*/ 21 w 48"/>
                <a:gd name="T55" fmla="*/ 35 h 63"/>
                <a:gd name="T56" fmla="*/ 15 w 48"/>
                <a:gd name="T57" fmla="*/ 33 h 63"/>
                <a:gd name="T58" fmla="*/ 9 w 48"/>
                <a:gd name="T59" fmla="*/ 30 h 63"/>
                <a:gd name="T60" fmla="*/ 5 w 48"/>
                <a:gd name="T61" fmla="*/ 25 h 63"/>
                <a:gd name="T62" fmla="*/ 3 w 48"/>
                <a:gd name="T63" fmla="*/ 18 h 63"/>
                <a:gd name="T64" fmla="*/ 5 w 48"/>
                <a:gd name="T65" fmla="*/ 10 h 63"/>
                <a:gd name="T66" fmla="*/ 10 w 48"/>
                <a:gd name="T67" fmla="*/ 4 h 63"/>
                <a:gd name="T68" fmla="*/ 18 w 48"/>
                <a:gd name="T69" fmla="*/ 1 h 63"/>
                <a:gd name="T70" fmla="*/ 26 w 48"/>
                <a:gd name="T71" fmla="*/ 0 h 63"/>
                <a:gd name="T72" fmla="*/ 38 w 48"/>
                <a:gd name="T73" fmla="*/ 2 h 63"/>
                <a:gd name="T74" fmla="*/ 47 w 48"/>
                <a:gd name="T75" fmla="*/ 10 h 63"/>
                <a:gd name="T76" fmla="*/ 39 w 48"/>
                <a:gd name="T77" fmla="*/ 17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8" h="63">
                  <a:moveTo>
                    <a:pt x="39" y="17"/>
                  </a:moveTo>
                  <a:cubicBezTo>
                    <a:pt x="38" y="14"/>
                    <a:pt x="36" y="13"/>
                    <a:pt x="34" y="11"/>
                  </a:cubicBezTo>
                  <a:cubicBezTo>
                    <a:pt x="31" y="10"/>
                    <a:pt x="28" y="9"/>
                    <a:pt x="25" y="9"/>
                  </a:cubicBezTo>
                  <a:cubicBezTo>
                    <a:pt x="24" y="9"/>
                    <a:pt x="23" y="9"/>
                    <a:pt x="21" y="10"/>
                  </a:cubicBezTo>
                  <a:cubicBezTo>
                    <a:pt x="20" y="10"/>
                    <a:pt x="19" y="10"/>
                    <a:pt x="18" y="11"/>
                  </a:cubicBezTo>
                  <a:cubicBezTo>
                    <a:pt x="17" y="12"/>
                    <a:pt x="16" y="13"/>
                    <a:pt x="15" y="13"/>
                  </a:cubicBezTo>
                  <a:cubicBezTo>
                    <a:pt x="15" y="14"/>
                    <a:pt x="14" y="16"/>
                    <a:pt x="14" y="17"/>
                  </a:cubicBezTo>
                  <a:cubicBezTo>
                    <a:pt x="14" y="20"/>
                    <a:pt x="16" y="21"/>
                    <a:pt x="18" y="23"/>
                  </a:cubicBezTo>
                  <a:cubicBezTo>
                    <a:pt x="20" y="24"/>
                    <a:pt x="23" y="25"/>
                    <a:pt x="28" y="26"/>
                  </a:cubicBezTo>
                  <a:cubicBezTo>
                    <a:pt x="31" y="27"/>
                    <a:pt x="33" y="27"/>
                    <a:pt x="36" y="28"/>
                  </a:cubicBezTo>
                  <a:cubicBezTo>
                    <a:pt x="38" y="29"/>
                    <a:pt x="40" y="30"/>
                    <a:pt x="42" y="32"/>
                  </a:cubicBezTo>
                  <a:cubicBezTo>
                    <a:pt x="44" y="33"/>
                    <a:pt x="45" y="35"/>
                    <a:pt x="46" y="37"/>
                  </a:cubicBezTo>
                  <a:cubicBezTo>
                    <a:pt x="47" y="39"/>
                    <a:pt x="48" y="41"/>
                    <a:pt x="48" y="44"/>
                  </a:cubicBezTo>
                  <a:cubicBezTo>
                    <a:pt x="48" y="47"/>
                    <a:pt x="47" y="50"/>
                    <a:pt x="46" y="52"/>
                  </a:cubicBezTo>
                  <a:cubicBezTo>
                    <a:pt x="45" y="55"/>
                    <a:pt x="43" y="57"/>
                    <a:pt x="41" y="58"/>
                  </a:cubicBezTo>
                  <a:cubicBezTo>
                    <a:pt x="38" y="60"/>
                    <a:pt x="36" y="61"/>
                    <a:pt x="33" y="62"/>
                  </a:cubicBezTo>
                  <a:cubicBezTo>
                    <a:pt x="30" y="62"/>
                    <a:pt x="27" y="63"/>
                    <a:pt x="24" y="63"/>
                  </a:cubicBezTo>
                  <a:cubicBezTo>
                    <a:pt x="20" y="63"/>
                    <a:pt x="15" y="62"/>
                    <a:pt x="11" y="60"/>
                  </a:cubicBezTo>
                  <a:cubicBezTo>
                    <a:pt x="7" y="58"/>
                    <a:pt x="3" y="56"/>
                    <a:pt x="0" y="52"/>
                  </a:cubicBezTo>
                  <a:cubicBezTo>
                    <a:pt x="9" y="45"/>
                    <a:pt x="9" y="45"/>
                    <a:pt x="9" y="45"/>
                  </a:cubicBezTo>
                  <a:cubicBezTo>
                    <a:pt x="10" y="47"/>
                    <a:pt x="12" y="49"/>
                    <a:pt x="15" y="51"/>
                  </a:cubicBezTo>
                  <a:cubicBezTo>
                    <a:pt x="18" y="52"/>
                    <a:pt x="21" y="53"/>
                    <a:pt x="24" y="53"/>
                  </a:cubicBezTo>
                  <a:cubicBezTo>
                    <a:pt x="26" y="53"/>
                    <a:pt x="27" y="53"/>
                    <a:pt x="29" y="53"/>
                  </a:cubicBezTo>
                  <a:cubicBezTo>
                    <a:pt x="30" y="52"/>
                    <a:pt x="31" y="52"/>
                    <a:pt x="33" y="51"/>
                  </a:cubicBezTo>
                  <a:cubicBezTo>
                    <a:pt x="34" y="51"/>
                    <a:pt x="35" y="50"/>
                    <a:pt x="35" y="49"/>
                  </a:cubicBezTo>
                  <a:cubicBezTo>
                    <a:pt x="36" y="48"/>
                    <a:pt x="36" y="46"/>
                    <a:pt x="36" y="45"/>
                  </a:cubicBezTo>
                  <a:cubicBezTo>
                    <a:pt x="36" y="42"/>
                    <a:pt x="35" y="40"/>
                    <a:pt x="32" y="38"/>
                  </a:cubicBezTo>
                  <a:cubicBezTo>
                    <a:pt x="30" y="37"/>
                    <a:pt x="26" y="36"/>
                    <a:pt x="21" y="35"/>
                  </a:cubicBezTo>
                  <a:cubicBezTo>
                    <a:pt x="19" y="34"/>
                    <a:pt x="17" y="34"/>
                    <a:pt x="15" y="33"/>
                  </a:cubicBezTo>
                  <a:cubicBezTo>
                    <a:pt x="13" y="32"/>
                    <a:pt x="11" y="31"/>
                    <a:pt x="9" y="30"/>
                  </a:cubicBezTo>
                  <a:cubicBezTo>
                    <a:pt x="7" y="29"/>
                    <a:pt x="6" y="27"/>
                    <a:pt x="5" y="25"/>
                  </a:cubicBezTo>
                  <a:cubicBezTo>
                    <a:pt x="4" y="23"/>
                    <a:pt x="3" y="21"/>
                    <a:pt x="3" y="18"/>
                  </a:cubicBezTo>
                  <a:cubicBezTo>
                    <a:pt x="3" y="15"/>
                    <a:pt x="4" y="12"/>
                    <a:pt x="5" y="10"/>
                  </a:cubicBezTo>
                  <a:cubicBezTo>
                    <a:pt x="7" y="8"/>
                    <a:pt x="8" y="6"/>
                    <a:pt x="10" y="4"/>
                  </a:cubicBezTo>
                  <a:cubicBezTo>
                    <a:pt x="13" y="3"/>
                    <a:pt x="15" y="2"/>
                    <a:pt x="18" y="1"/>
                  </a:cubicBezTo>
                  <a:cubicBezTo>
                    <a:pt x="20" y="0"/>
                    <a:pt x="23" y="0"/>
                    <a:pt x="26" y="0"/>
                  </a:cubicBezTo>
                  <a:cubicBezTo>
                    <a:pt x="30" y="0"/>
                    <a:pt x="34" y="1"/>
                    <a:pt x="38" y="2"/>
                  </a:cubicBezTo>
                  <a:cubicBezTo>
                    <a:pt x="42" y="4"/>
                    <a:pt x="45" y="7"/>
                    <a:pt x="47" y="10"/>
                  </a:cubicBezTo>
                  <a:cubicBezTo>
                    <a:pt x="39" y="17"/>
                    <a:pt x="39" y="17"/>
                    <a:pt x="39" y="17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8" name="Freeform 57"/>
            <p:cNvSpPr>
              <a:spLocks noEditPoints="1"/>
            </p:cNvSpPr>
            <p:nvPr userDrawn="1"/>
          </p:nvSpPr>
          <p:spPr bwMode="auto">
            <a:xfrm>
              <a:off x="11476038" y="-627063"/>
              <a:ext cx="198438" cy="236538"/>
            </a:xfrm>
            <a:custGeom>
              <a:avLst/>
              <a:gdLst>
                <a:gd name="T0" fmla="*/ 38 w 53"/>
                <a:gd name="T1" fmla="*/ 33 h 63"/>
                <a:gd name="T2" fmla="*/ 29 w 53"/>
                <a:gd name="T3" fmla="*/ 33 h 63"/>
                <a:gd name="T4" fmla="*/ 21 w 53"/>
                <a:gd name="T5" fmla="*/ 35 h 63"/>
                <a:gd name="T6" fmla="*/ 14 w 53"/>
                <a:gd name="T7" fmla="*/ 38 h 63"/>
                <a:gd name="T8" fmla="*/ 12 w 53"/>
                <a:gd name="T9" fmla="*/ 44 h 63"/>
                <a:gd name="T10" fmla="*/ 13 w 53"/>
                <a:gd name="T11" fmla="*/ 48 h 63"/>
                <a:gd name="T12" fmla="*/ 16 w 53"/>
                <a:gd name="T13" fmla="*/ 51 h 63"/>
                <a:gd name="T14" fmla="*/ 20 w 53"/>
                <a:gd name="T15" fmla="*/ 53 h 63"/>
                <a:gd name="T16" fmla="*/ 24 w 53"/>
                <a:gd name="T17" fmla="*/ 53 h 63"/>
                <a:gd name="T18" fmla="*/ 37 w 53"/>
                <a:gd name="T19" fmla="*/ 48 h 63"/>
                <a:gd name="T20" fmla="*/ 41 w 53"/>
                <a:gd name="T21" fmla="*/ 36 h 63"/>
                <a:gd name="T22" fmla="*/ 41 w 53"/>
                <a:gd name="T23" fmla="*/ 33 h 63"/>
                <a:gd name="T24" fmla="*/ 38 w 53"/>
                <a:gd name="T25" fmla="*/ 33 h 63"/>
                <a:gd name="T26" fmla="*/ 41 w 53"/>
                <a:gd name="T27" fmla="*/ 23 h 63"/>
                <a:gd name="T28" fmla="*/ 37 w 53"/>
                <a:gd name="T29" fmla="*/ 13 h 63"/>
                <a:gd name="T30" fmla="*/ 27 w 53"/>
                <a:gd name="T31" fmla="*/ 10 h 63"/>
                <a:gd name="T32" fmla="*/ 17 w 53"/>
                <a:gd name="T33" fmla="*/ 11 h 63"/>
                <a:gd name="T34" fmla="*/ 10 w 53"/>
                <a:gd name="T35" fmla="*/ 16 h 63"/>
                <a:gd name="T36" fmla="*/ 3 w 53"/>
                <a:gd name="T37" fmla="*/ 9 h 63"/>
                <a:gd name="T38" fmla="*/ 14 w 53"/>
                <a:gd name="T39" fmla="*/ 2 h 63"/>
                <a:gd name="T40" fmla="*/ 28 w 53"/>
                <a:gd name="T41" fmla="*/ 0 h 63"/>
                <a:gd name="T42" fmla="*/ 39 w 53"/>
                <a:gd name="T43" fmla="*/ 2 h 63"/>
                <a:gd name="T44" fmla="*/ 47 w 53"/>
                <a:gd name="T45" fmla="*/ 7 h 63"/>
                <a:gd name="T46" fmla="*/ 51 w 53"/>
                <a:gd name="T47" fmla="*/ 14 h 63"/>
                <a:gd name="T48" fmla="*/ 53 w 53"/>
                <a:gd name="T49" fmla="*/ 23 h 63"/>
                <a:gd name="T50" fmla="*/ 53 w 53"/>
                <a:gd name="T51" fmla="*/ 49 h 63"/>
                <a:gd name="T52" fmla="*/ 53 w 53"/>
                <a:gd name="T53" fmla="*/ 56 h 63"/>
                <a:gd name="T54" fmla="*/ 53 w 53"/>
                <a:gd name="T55" fmla="*/ 61 h 63"/>
                <a:gd name="T56" fmla="*/ 43 w 53"/>
                <a:gd name="T57" fmla="*/ 61 h 63"/>
                <a:gd name="T58" fmla="*/ 42 w 53"/>
                <a:gd name="T59" fmla="*/ 53 h 63"/>
                <a:gd name="T60" fmla="*/ 41 w 53"/>
                <a:gd name="T61" fmla="*/ 53 h 63"/>
                <a:gd name="T62" fmla="*/ 33 w 53"/>
                <a:gd name="T63" fmla="*/ 60 h 63"/>
                <a:gd name="T64" fmla="*/ 21 w 53"/>
                <a:gd name="T65" fmla="*/ 63 h 63"/>
                <a:gd name="T66" fmla="*/ 14 w 53"/>
                <a:gd name="T67" fmla="*/ 62 h 63"/>
                <a:gd name="T68" fmla="*/ 7 w 53"/>
                <a:gd name="T69" fmla="*/ 59 h 63"/>
                <a:gd name="T70" fmla="*/ 2 w 53"/>
                <a:gd name="T71" fmla="*/ 53 h 63"/>
                <a:gd name="T72" fmla="*/ 0 w 53"/>
                <a:gd name="T73" fmla="*/ 44 h 63"/>
                <a:gd name="T74" fmla="*/ 3 w 53"/>
                <a:gd name="T75" fmla="*/ 34 h 63"/>
                <a:gd name="T76" fmla="*/ 13 w 53"/>
                <a:gd name="T77" fmla="*/ 28 h 63"/>
                <a:gd name="T78" fmla="*/ 26 w 53"/>
                <a:gd name="T79" fmla="*/ 25 h 63"/>
                <a:gd name="T80" fmla="*/ 41 w 53"/>
                <a:gd name="T81" fmla="*/ 24 h 63"/>
                <a:gd name="T82" fmla="*/ 41 w 53"/>
                <a:gd name="T83" fmla="*/ 2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3" h="63">
                  <a:moveTo>
                    <a:pt x="38" y="33"/>
                  </a:moveTo>
                  <a:cubicBezTo>
                    <a:pt x="35" y="33"/>
                    <a:pt x="32" y="33"/>
                    <a:pt x="29" y="33"/>
                  </a:cubicBezTo>
                  <a:cubicBezTo>
                    <a:pt x="26" y="33"/>
                    <a:pt x="23" y="34"/>
                    <a:pt x="21" y="35"/>
                  </a:cubicBezTo>
                  <a:cubicBezTo>
                    <a:pt x="18" y="35"/>
                    <a:pt x="16" y="37"/>
                    <a:pt x="14" y="38"/>
                  </a:cubicBezTo>
                  <a:cubicBezTo>
                    <a:pt x="13" y="40"/>
                    <a:pt x="12" y="42"/>
                    <a:pt x="12" y="44"/>
                  </a:cubicBezTo>
                  <a:cubicBezTo>
                    <a:pt x="12" y="46"/>
                    <a:pt x="12" y="47"/>
                    <a:pt x="13" y="48"/>
                  </a:cubicBezTo>
                  <a:cubicBezTo>
                    <a:pt x="14" y="50"/>
                    <a:pt x="15" y="51"/>
                    <a:pt x="16" y="51"/>
                  </a:cubicBezTo>
                  <a:cubicBezTo>
                    <a:pt x="17" y="52"/>
                    <a:pt x="18" y="53"/>
                    <a:pt x="20" y="53"/>
                  </a:cubicBezTo>
                  <a:cubicBezTo>
                    <a:pt x="21" y="53"/>
                    <a:pt x="23" y="53"/>
                    <a:pt x="24" y="53"/>
                  </a:cubicBezTo>
                  <a:cubicBezTo>
                    <a:pt x="30" y="53"/>
                    <a:pt x="34" y="52"/>
                    <a:pt x="37" y="48"/>
                  </a:cubicBezTo>
                  <a:cubicBezTo>
                    <a:pt x="40" y="45"/>
                    <a:pt x="41" y="41"/>
                    <a:pt x="41" y="36"/>
                  </a:cubicBezTo>
                  <a:cubicBezTo>
                    <a:pt x="41" y="33"/>
                    <a:pt x="41" y="33"/>
                    <a:pt x="41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41" y="23"/>
                  </a:moveTo>
                  <a:cubicBezTo>
                    <a:pt x="41" y="18"/>
                    <a:pt x="40" y="15"/>
                    <a:pt x="37" y="13"/>
                  </a:cubicBezTo>
                  <a:cubicBezTo>
                    <a:pt x="35" y="11"/>
                    <a:pt x="31" y="10"/>
                    <a:pt x="27" y="10"/>
                  </a:cubicBezTo>
                  <a:cubicBezTo>
                    <a:pt x="23" y="10"/>
                    <a:pt x="20" y="10"/>
                    <a:pt x="17" y="11"/>
                  </a:cubicBezTo>
                  <a:cubicBezTo>
                    <a:pt x="14" y="13"/>
                    <a:pt x="12" y="14"/>
                    <a:pt x="10" y="16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6" y="6"/>
                    <a:pt x="10" y="4"/>
                    <a:pt x="14" y="2"/>
                  </a:cubicBezTo>
                  <a:cubicBezTo>
                    <a:pt x="18" y="1"/>
                    <a:pt x="23" y="0"/>
                    <a:pt x="28" y="0"/>
                  </a:cubicBezTo>
                  <a:cubicBezTo>
                    <a:pt x="32" y="0"/>
                    <a:pt x="36" y="1"/>
                    <a:pt x="39" y="2"/>
                  </a:cubicBezTo>
                  <a:cubicBezTo>
                    <a:pt x="42" y="3"/>
                    <a:pt x="45" y="5"/>
                    <a:pt x="47" y="7"/>
                  </a:cubicBezTo>
                  <a:cubicBezTo>
                    <a:pt x="49" y="9"/>
                    <a:pt x="50" y="11"/>
                    <a:pt x="51" y="14"/>
                  </a:cubicBezTo>
                  <a:cubicBezTo>
                    <a:pt x="52" y="17"/>
                    <a:pt x="53" y="20"/>
                    <a:pt x="53" y="23"/>
                  </a:cubicBezTo>
                  <a:cubicBezTo>
                    <a:pt x="53" y="49"/>
                    <a:pt x="53" y="49"/>
                    <a:pt x="53" y="49"/>
                  </a:cubicBezTo>
                  <a:cubicBezTo>
                    <a:pt x="53" y="51"/>
                    <a:pt x="53" y="53"/>
                    <a:pt x="53" y="56"/>
                  </a:cubicBezTo>
                  <a:cubicBezTo>
                    <a:pt x="53" y="58"/>
                    <a:pt x="53" y="60"/>
                    <a:pt x="53" y="61"/>
                  </a:cubicBezTo>
                  <a:cubicBezTo>
                    <a:pt x="43" y="61"/>
                    <a:pt x="43" y="61"/>
                    <a:pt x="43" y="61"/>
                  </a:cubicBezTo>
                  <a:cubicBezTo>
                    <a:pt x="42" y="58"/>
                    <a:pt x="42" y="55"/>
                    <a:pt x="42" y="53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39" y="56"/>
                    <a:pt x="36" y="58"/>
                    <a:pt x="33" y="60"/>
                  </a:cubicBezTo>
                  <a:cubicBezTo>
                    <a:pt x="30" y="62"/>
                    <a:pt x="26" y="63"/>
                    <a:pt x="21" y="63"/>
                  </a:cubicBezTo>
                  <a:cubicBezTo>
                    <a:pt x="19" y="63"/>
                    <a:pt x="17" y="62"/>
                    <a:pt x="14" y="62"/>
                  </a:cubicBezTo>
                  <a:cubicBezTo>
                    <a:pt x="12" y="61"/>
                    <a:pt x="9" y="60"/>
                    <a:pt x="7" y="59"/>
                  </a:cubicBezTo>
                  <a:cubicBezTo>
                    <a:pt x="5" y="57"/>
                    <a:pt x="3" y="55"/>
                    <a:pt x="2" y="53"/>
                  </a:cubicBezTo>
                  <a:cubicBezTo>
                    <a:pt x="1" y="51"/>
                    <a:pt x="0" y="48"/>
                    <a:pt x="0" y="44"/>
                  </a:cubicBezTo>
                  <a:cubicBezTo>
                    <a:pt x="0" y="40"/>
                    <a:pt x="1" y="36"/>
                    <a:pt x="3" y="34"/>
                  </a:cubicBezTo>
                  <a:cubicBezTo>
                    <a:pt x="6" y="31"/>
                    <a:pt x="9" y="29"/>
                    <a:pt x="13" y="28"/>
                  </a:cubicBezTo>
                  <a:cubicBezTo>
                    <a:pt x="17" y="26"/>
                    <a:pt x="21" y="25"/>
                    <a:pt x="26" y="25"/>
                  </a:cubicBezTo>
                  <a:cubicBezTo>
                    <a:pt x="31" y="24"/>
                    <a:pt x="36" y="24"/>
                    <a:pt x="41" y="24"/>
                  </a:cubicBezTo>
                  <a:cubicBezTo>
                    <a:pt x="41" y="23"/>
                    <a:pt x="41" y="23"/>
                    <a:pt x="41" y="23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11734801" y="-627063"/>
              <a:ext cx="131763" cy="228600"/>
            </a:xfrm>
            <a:custGeom>
              <a:avLst/>
              <a:gdLst>
                <a:gd name="T0" fmla="*/ 0 w 35"/>
                <a:gd name="T1" fmla="*/ 8 h 61"/>
                <a:gd name="T2" fmla="*/ 0 w 35"/>
                <a:gd name="T3" fmla="*/ 2 h 61"/>
                <a:gd name="T4" fmla="*/ 11 w 35"/>
                <a:gd name="T5" fmla="*/ 2 h 61"/>
                <a:gd name="T6" fmla="*/ 11 w 35"/>
                <a:gd name="T7" fmla="*/ 7 h 61"/>
                <a:gd name="T8" fmla="*/ 11 w 35"/>
                <a:gd name="T9" fmla="*/ 12 h 61"/>
                <a:gd name="T10" fmla="*/ 12 w 35"/>
                <a:gd name="T11" fmla="*/ 12 h 61"/>
                <a:gd name="T12" fmla="*/ 19 w 35"/>
                <a:gd name="T13" fmla="*/ 3 h 61"/>
                <a:gd name="T14" fmla="*/ 30 w 35"/>
                <a:gd name="T15" fmla="*/ 0 h 61"/>
                <a:gd name="T16" fmla="*/ 35 w 35"/>
                <a:gd name="T17" fmla="*/ 0 h 61"/>
                <a:gd name="T18" fmla="*/ 34 w 35"/>
                <a:gd name="T19" fmla="*/ 11 h 61"/>
                <a:gd name="T20" fmla="*/ 29 w 35"/>
                <a:gd name="T21" fmla="*/ 11 h 61"/>
                <a:gd name="T22" fmla="*/ 21 w 35"/>
                <a:gd name="T23" fmla="*/ 12 h 61"/>
                <a:gd name="T24" fmla="*/ 16 w 35"/>
                <a:gd name="T25" fmla="*/ 17 h 61"/>
                <a:gd name="T26" fmla="*/ 13 w 35"/>
                <a:gd name="T27" fmla="*/ 23 h 61"/>
                <a:gd name="T28" fmla="*/ 12 w 35"/>
                <a:gd name="T29" fmla="*/ 30 h 61"/>
                <a:gd name="T30" fmla="*/ 12 w 35"/>
                <a:gd name="T31" fmla="*/ 61 h 61"/>
                <a:gd name="T32" fmla="*/ 0 w 35"/>
                <a:gd name="T33" fmla="*/ 61 h 61"/>
                <a:gd name="T34" fmla="*/ 0 w 35"/>
                <a:gd name="T35" fmla="*/ 14 h 61"/>
                <a:gd name="T36" fmla="*/ 0 w 35"/>
                <a:gd name="T37" fmla="*/ 8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61">
                  <a:moveTo>
                    <a:pt x="0" y="8"/>
                  </a:moveTo>
                  <a:cubicBezTo>
                    <a:pt x="0" y="6"/>
                    <a:pt x="0" y="4"/>
                    <a:pt x="0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3"/>
                    <a:pt x="11" y="5"/>
                    <a:pt x="11" y="7"/>
                  </a:cubicBezTo>
                  <a:cubicBezTo>
                    <a:pt x="11" y="9"/>
                    <a:pt x="11" y="10"/>
                    <a:pt x="11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3" y="8"/>
                    <a:pt x="16" y="5"/>
                    <a:pt x="19" y="3"/>
                  </a:cubicBezTo>
                  <a:cubicBezTo>
                    <a:pt x="22" y="1"/>
                    <a:pt x="26" y="0"/>
                    <a:pt x="30" y="0"/>
                  </a:cubicBezTo>
                  <a:cubicBezTo>
                    <a:pt x="32" y="0"/>
                    <a:pt x="33" y="0"/>
                    <a:pt x="35" y="0"/>
                  </a:cubicBezTo>
                  <a:cubicBezTo>
                    <a:pt x="34" y="11"/>
                    <a:pt x="34" y="11"/>
                    <a:pt x="34" y="11"/>
                  </a:cubicBezTo>
                  <a:cubicBezTo>
                    <a:pt x="32" y="11"/>
                    <a:pt x="31" y="11"/>
                    <a:pt x="29" y="11"/>
                  </a:cubicBezTo>
                  <a:cubicBezTo>
                    <a:pt x="26" y="11"/>
                    <a:pt x="23" y="11"/>
                    <a:pt x="21" y="12"/>
                  </a:cubicBezTo>
                  <a:cubicBezTo>
                    <a:pt x="19" y="13"/>
                    <a:pt x="17" y="15"/>
                    <a:pt x="16" y="17"/>
                  </a:cubicBezTo>
                  <a:cubicBezTo>
                    <a:pt x="15" y="18"/>
                    <a:pt x="14" y="20"/>
                    <a:pt x="13" y="23"/>
                  </a:cubicBezTo>
                  <a:cubicBezTo>
                    <a:pt x="12" y="25"/>
                    <a:pt x="12" y="27"/>
                    <a:pt x="12" y="30"/>
                  </a:cubicBezTo>
                  <a:cubicBezTo>
                    <a:pt x="12" y="61"/>
                    <a:pt x="12" y="61"/>
                    <a:pt x="12" y="61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3"/>
                    <a:pt x="0" y="11"/>
                    <a:pt x="0" y="8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0" name="Freeform 59"/>
            <p:cNvSpPr>
              <a:spLocks noEditPoints="1"/>
            </p:cNvSpPr>
            <p:nvPr userDrawn="1"/>
          </p:nvSpPr>
          <p:spPr bwMode="auto">
            <a:xfrm>
              <a:off x="11880851" y="-627063"/>
              <a:ext cx="225425" cy="236538"/>
            </a:xfrm>
            <a:custGeom>
              <a:avLst/>
              <a:gdLst>
                <a:gd name="T0" fmla="*/ 47 w 60"/>
                <a:gd name="T1" fmla="*/ 26 h 63"/>
                <a:gd name="T2" fmla="*/ 46 w 60"/>
                <a:gd name="T3" fmla="*/ 19 h 63"/>
                <a:gd name="T4" fmla="*/ 43 w 60"/>
                <a:gd name="T5" fmla="*/ 14 h 63"/>
                <a:gd name="T6" fmla="*/ 38 w 60"/>
                <a:gd name="T7" fmla="*/ 11 h 63"/>
                <a:gd name="T8" fmla="*/ 31 w 60"/>
                <a:gd name="T9" fmla="*/ 9 h 63"/>
                <a:gd name="T10" fmla="*/ 24 w 60"/>
                <a:gd name="T11" fmla="*/ 11 h 63"/>
                <a:gd name="T12" fmla="*/ 18 w 60"/>
                <a:gd name="T13" fmla="*/ 14 h 63"/>
                <a:gd name="T14" fmla="*/ 14 w 60"/>
                <a:gd name="T15" fmla="*/ 19 h 63"/>
                <a:gd name="T16" fmla="*/ 12 w 60"/>
                <a:gd name="T17" fmla="*/ 26 h 63"/>
                <a:gd name="T18" fmla="*/ 47 w 60"/>
                <a:gd name="T19" fmla="*/ 26 h 63"/>
                <a:gd name="T20" fmla="*/ 60 w 60"/>
                <a:gd name="T21" fmla="*/ 31 h 63"/>
                <a:gd name="T22" fmla="*/ 60 w 60"/>
                <a:gd name="T23" fmla="*/ 33 h 63"/>
                <a:gd name="T24" fmla="*/ 59 w 60"/>
                <a:gd name="T25" fmla="*/ 35 h 63"/>
                <a:gd name="T26" fmla="*/ 12 w 60"/>
                <a:gd name="T27" fmla="*/ 35 h 63"/>
                <a:gd name="T28" fmla="*/ 14 w 60"/>
                <a:gd name="T29" fmla="*/ 42 h 63"/>
                <a:gd name="T30" fmla="*/ 18 w 60"/>
                <a:gd name="T31" fmla="*/ 48 h 63"/>
                <a:gd name="T32" fmla="*/ 24 w 60"/>
                <a:gd name="T33" fmla="*/ 51 h 63"/>
                <a:gd name="T34" fmla="*/ 31 w 60"/>
                <a:gd name="T35" fmla="*/ 53 h 63"/>
                <a:gd name="T36" fmla="*/ 42 w 60"/>
                <a:gd name="T37" fmla="*/ 50 h 63"/>
                <a:gd name="T38" fmla="*/ 49 w 60"/>
                <a:gd name="T39" fmla="*/ 44 h 63"/>
                <a:gd name="T40" fmla="*/ 57 w 60"/>
                <a:gd name="T41" fmla="*/ 50 h 63"/>
                <a:gd name="T42" fmla="*/ 46 w 60"/>
                <a:gd name="T43" fmla="*/ 60 h 63"/>
                <a:gd name="T44" fmla="*/ 31 w 60"/>
                <a:gd name="T45" fmla="*/ 63 h 63"/>
                <a:gd name="T46" fmla="*/ 19 w 60"/>
                <a:gd name="T47" fmla="*/ 60 h 63"/>
                <a:gd name="T48" fmla="*/ 9 w 60"/>
                <a:gd name="T49" fmla="*/ 54 h 63"/>
                <a:gd name="T50" fmla="*/ 2 w 60"/>
                <a:gd name="T51" fmla="*/ 44 h 63"/>
                <a:gd name="T52" fmla="*/ 0 w 60"/>
                <a:gd name="T53" fmla="*/ 31 h 63"/>
                <a:gd name="T54" fmla="*/ 2 w 60"/>
                <a:gd name="T55" fmla="*/ 19 h 63"/>
                <a:gd name="T56" fmla="*/ 9 w 60"/>
                <a:gd name="T57" fmla="*/ 9 h 63"/>
                <a:gd name="T58" fmla="*/ 19 w 60"/>
                <a:gd name="T59" fmla="*/ 2 h 63"/>
                <a:gd name="T60" fmla="*/ 31 w 60"/>
                <a:gd name="T61" fmla="*/ 0 h 63"/>
                <a:gd name="T62" fmla="*/ 43 w 60"/>
                <a:gd name="T63" fmla="*/ 2 h 63"/>
                <a:gd name="T64" fmla="*/ 52 w 60"/>
                <a:gd name="T65" fmla="*/ 8 h 63"/>
                <a:gd name="T66" fmla="*/ 58 w 60"/>
                <a:gd name="T67" fmla="*/ 18 h 63"/>
                <a:gd name="T68" fmla="*/ 60 w 60"/>
                <a:gd name="T69" fmla="*/ 3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0" h="63">
                  <a:moveTo>
                    <a:pt x="47" y="26"/>
                  </a:moveTo>
                  <a:cubicBezTo>
                    <a:pt x="47" y="24"/>
                    <a:pt x="47" y="22"/>
                    <a:pt x="46" y="19"/>
                  </a:cubicBezTo>
                  <a:cubicBezTo>
                    <a:pt x="46" y="17"/>
                    <a:pt x="45" y="16"/>
                    <a:pt x="43" y="14"/>
                  </a:cubicBezTo>
                  <a:cubicBezTo>
                    <a:pt x="42" y="13"/>
                    <a:pt x="40" y="11"/>
                    <a:pt x="38" y="11"/>
                  </a:cubicBezTo>
                  <a:cubicBezTo>
                    <a:pt x="36" y="10"/>
                    <a:pt x="34" y="9"/>
                    <a:pt x="31" y="9"/>
                  </a:cubicBezTo>
                  <a:cubicBezTo>
                    <a:pt x="28" y="9"/>
                    <a:pt x="26" y="10"/>
                    <a:pt x="24" y="11"/>
                  </a:cubicBezTo>
                  <a:cubicBezTo>
                    <a:pt x="21" y="11"/>
                    <a:pt x="20" y="13"/>
                    <a:pt x="18" y="14"/>
                  </a:cubicBezTo>
                  <a:cubicBezTo>
                    <a:pt x="16" y="16"/>
                    <a:pt x="15" y="17"/>
                    <a:pt x="14" y="19"/>
                  </a:cubicBezTo>
                  <a:cubicBezTo>
                    <a:pt x="13" y="22"/>
                    <a:pt x="12" y="24"/>
                    <a:pt x="12" y="26"/>
                  </a:cubicBezTo>
                  <a:cubicBezTo>
                    <a:pt x="47" y="26"/>
                    <a:pt x="47" y="26"/>
                    <a:pt x="47" y="26"/>
                  </a:cubicBezTo>
                  <a:close/>
                  <a:moveTo>
                    <a:pt x="60" y="31"/>
                  </a:moveTo>
                  <a:cubicBezTo>
                    <a:pt x="60" y="32"/>
                    <a:pt x="60" y="32"/>
                    <a:pt x="60" y="33"/>
                  </a:cubicBezTo>
                  <a:cubicBezTo>
                    <a:pt x="60" y="34"/>
                    <a:pt x="59" y="34"/>
                    <a:pt x="59" y="35"/>
                  </a:cubicBezTo>
                  <a:cubicBezTo>
                    <a:pt x="12" y="35"/>
                    <a:pt x="12" y="35"/>
                    <a:pt x="12" y="35"/>
                  </a:cubicBezTo>
                  <a:cubicBezTo>
                    <a:pt x="12" y="37"/>
                    <a:pt x="13" y="40"/>
                    <a:pt x="14" y="42"/>
                  </a:cubicBezTo>
                  <a:cubicBezTo>
                    <a:pt x="15" y="44"/>
                    <a:pt x="16" y="46"/>
                    <a:pt x="18" y="48"/>
                  </a:cubicBezTo>
                  <a:cubicBezTo>
                    <a:pt x="20" y="49"/>
                    <a:pt x="22" y="51"/>
                    <a:pt x="24" y="51"/>
                  </a:cubicBezTo>
                  <a:cubicBezTo>
                    <a:pt x="26" y="52"/>
                    <a:pt x="29" y="53"/>
                    <a:pt x="31" y="53"/>
                  </a:cubicBezTo>
                  <a:cubicBezTo>
                    <a:pt x="35" y="53"/>
                    <a:pt x="39" y="52"/>
                    <a:pt x="42" y="50"/>
                  </a:cubicBezTo>
                  <a:cubicBezTo>
                    <a:pt x="45" y="48"/>
                    <a:pt x="47" y="46"/>
                    <a:pt x="49" y="44"/>
                  </a:cubicBezTo>
                  <a:cubicBezTo>
                    <a:pt x="57" y="50"/>
                    <a:pt x="57" y="50"/>
                    <a:pt x="57" y="50"/>
                  </a:cubicBezTo>
                  <a:cubicBezTo>
                    <a:pt x="54" y="55"/>
                    <a:pt x="50" y="58"/>
                    <a:pt x="46" y="60"/>
                  </a:cubicBezTo>
                  <a:cubicBezTo>
                    <a:pt x="41" y="62"/>
                    <a:pt x="37" y="63"/>
                    <a:pt x="31" y="63"/>
                  </a:cubicBezTo>
                  <a:cubicBezTo>
                    <a:pt x="27" y="63"/>
                    <a:pt x="23" y="62"/>
                    <a:pt x="19" y="60"/>
                  </a:cubicBezTo>
                  <a:cubicBezTo>
                    <a:pt x="15" y="59"/>
                    <a:pt x="12" y="57"/>
                    <a:pt x="9" y="54"/>
                  </a:cubicBezTo>
                  <a:cubicBezTo>
                    <a:pt x="6" y="51"/>
                    <a:pt x="4" y="48"/>
                    <a:pt x="2" y="44"/>
                  </a:cubicBezTo>
                  <a:cubicBezTo>
                    <a:pt x="1" y="40"/>
                    <a:pt x="0" y="36"/>
                    <a:pt x="0" y="31"/>
                  </a:cubicBezTo>
                  <a:cubicBezTo>
                    <a:pt x="0" y="27"/>
                    <a:pt x="1" y="23"/>
                    <a:pt x="2" y="19"/>
                  </a:cubicBezTo>
                  <a:cubicBezTo>
                    <a:pt x="4" y="15"/>
                    <a:pt x="6" y="12"/>
                    <a:pt x="9" y="9"/>
                  </a:cubicBezTo>
                  <a:cubicBezTo>
                    <a:pt x="12" y="6"/>
                    <a:pt x="15" y="4"/>
                    <a:pt x="19" y="2"/>
                  </a:cubicBezTo>
                  <a:cubicBezTo>
                    <a:pt x="22" y="1"/>
                    <a:pt x="26" y="0"/>
                    <a:pt x="31" y="0"/>
                  </a:cubicBezTo>
                  <a:cubicBezTo>
                    <a:pt x="35" y="0"/>
                    <a:pt x="39" y="1"/>
                    <a:pt x="43" y="2"/>
                  </a:cubicBezTo>
                  <a:cubicBezTo>
                    <a:pt x="46" y="4"/>
                    <a:pt x="49" y="6"/>
                    <a:pt x="52" y="8"/>
                  </a:cubicBezTo>
                  <a:cubicBezTo>
                    <a:pt x="54" y="11"/>
                    <a:pt x="56" y="14"/>
                    <a:pt x="58" y="18"/>
                  </a:cubicBezTo>
                  <a:cubicBezTo>
                    <a:pt x="59" y="22"/>
                    <a:pt x="60" y="26"/>
                    <a:pt x="60" y="31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1" name="Freeform 60"/>
            <p:cNvSpPr>
              <a:spLocks/>
            </p:cNvSpPr>
            <p:nvPr userDrawn="1"/>
          </p:nvSpPr>
          <p:spPr bwMode="auto">
            <a:xfrm>
              <a:off x="12260263" y="-627063"/>
              <a:ext cx="198438" cy="228600"/>
            </a:xfrm>
            <a:custGeom>
              <a:avLst/>
              <a:gdLst>
                <a:gd name="T0" fmla="*/ 11 w 53"/>
                <a:gd name="T1" fmla="*/ 2 h 61"/>
                <a:gd name="T2" fmla="*/ 11 w 53"/>
                <a:gd name="T3" fmla="*/ 7 h 61"/>
                <a:gd name="T4" fmla="*/ 11 w 53"/>
                <a:gd name="T5" fmla="*/ 11 h 61"/>
                <a:gd name="T6" fmla="*/ 12 w 53"/>
                <a:gd name="T7" fmla="*/ 11 h 61"/>
                <a:gd name="T8" fmla="*/ 15 w 53"/>
                <a:gd name="T9" fmla="*/ 7 h 61"/>
                <a:gd name="T10" fmla="*/ 19 w 53"/>
                <a:gd name="T11" fmla="*/ 3 h 61"/>
                <a:gd name="T12" fmla="*/ 25 w 53"/>
                <a:gd name="T13" fmla="*/ 1 h 61"/>
                <a:gd name="T14" fmla="*/ 31 w 53"/>
                <a:gd name="T15" fmla="*/ 0 h 61"/>
                <a:gd name="T16" fmla="*/ 41 w 53"/>
                <a:gd name="T17" fmla="*/ 2 h 61"/>
                <a:gd name="T18" fmla="*/ 48 w 53"/>
                <a:gd name="T19" fmla="*/ 7 h 61"/>
                <a:gd name="T20" fmla="*/ 52 w 53"/>
                <a:gd name="T21" fmla="*/ 15 h 61"/>
                <a:gd name="T22" fmla="*/ 53 w 53"/>
                <a:gd name="T23" fmla="*/ 24 h 61"/>
                <a:gd name="T24" fmla="*/ 53 w 53"/>
                <a:gd name="T25" fmla="*/ 61 h 61"/>
                <a:gd name="T26" fmla="*/ 41 w 53"/>
                <a:gd name="T27" fmla="*/ 61 h 61"/>
                <a:gd name="T28" fmla="*/ 41 w 53"/>
                <a:gd name="T29" fmla="*/ 28 h 61"/>
                <a:gd name="T30" fmla="*/ 41 w 53"/>
                <a:gd name="T31" fmla="*/ 21 h 61"/>
                <a:gd name="T32" fmla="*/ 39 w 53"/>
                <a:gd name="T33" fmla="*/ 15 h 61"/>
                <a:gd name="T34" fmla="*/ 35 w 53"/>
                <a:gd name="T35" fmla="*/ 11 h 61"/>
                <a:gd name="T36" fmla="*/ 28 w 53"/>
                <a:gd name="T37" fmla="*/ 10 h 61"/>
                <a:gd name="T38" fmla="*/ 16 w 53"/>
                <a:gd name="T39" fmla="*/ 15 h 61"/>
                <a:gd name="T40" fmla="*/ 12 w 53"/>
                <a:gd name="T41" fmla="*/ 29 h 61"/>
                <a:gd name="T42" fmla="*/ 12 w 53"/>
                <a:gd name="T43" fmla="*/ 61 h 61"/>
                <a:gd name="T44" fmla="*/ 0 w 53"/>
                <a:gd name="T45" fmla="*/ 61 h 61"/>
                <a:gd name="T46" fmla="*/ 0 w 53"/>
                <a:gd name="T47" fmla="*/ 14 h 61"/>
                <a:gd name="T48" fmla="*/ 0 w 53"/>
                <a:gd name="T49" fmla="*/ 8 h 61"/>
                <a:gd name="T50" fmla="*/ 0 w 53"/>
                <a:gd name="T51" fmla="*/ 2 h 61"/>
                <a:gd name="T52" fmla="*/ 11 w 53"/>
                <a:gd name="T53" fmla="*/ 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3" h="61">
                  <a:moveTo>
                    <a:pt x="11" y="2"/>
                  </a:moveTo>
                  <a:cubicBezTo>
                    <a:pt x="11" y="3"/>
                    <a:pt x="11" y="5"/>
                    <a:pt x="11" y="7"/>
                  </a:cubicBezTo>
                  <a:cubicBezTo>
                    <a:pt x="11" y="9"/>
                    <a:pt x="11" y="10"/>
                    <a:pt x="11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0"/>
                    <a:pt x="14" y="8"/>
                    <a:pt x="15" y="7"/>
                  </a:cubicBezTo>
                  <a:cubicBezTo>
                    <a:pt x="16" y="6"/>
                    <a:pt x="18" y="4"/>
                    <a:pt x="19" y="3"/>
                  </a:cubicBezTo>
                  <a:cubicBezTo>
                    <a:pt x="21" y="2"/>
                    <a:pt x="23" y="1"/>
                    <a:pt x="25" y="1"/>
                  </a:cubicBezTo>
                  <a:cubicBezTo>
                    <a:pt x="27" y="0"/>
                    <a:pt x="29" y="0"/>
                    <a:pt x="31" y="0"/>
                  </a:cubicBezTo>
                  <a:cubicBezTo>
                    <a:pt x="35" y="0"/>
                    <a:pt x="38" y="1"/>
                    <a:pt x="41" y="2"/>
                  </a:cubicBezTo>
                  <a:cubicBezTo>
                    <a:pt x="44" y="3"/>
                    <a:pt x="46" y="5"/>
                    <a:pt x="48" y="7"/>
                  </a:cubicBezTo>
                  <a:cubicBezTo>
                    <a:pt x="50" y="9"/>
                    <a:pt x="51" y="12"/>
                    <a:pt x="52" y="15"/>
                  </a:cubicBezTo>
                  <a:cubicBezTo>
                    <a:pt x="53" y="18"/>
                    <a:pt x="53" y="21"/>
                    <a:pt x="53" y="24"/>
                  </a:cubicBezTo>
                  <a:cubicBezTo>
                    <a:pt x="53" y="61"/>
                    <a:pt x="53" y="61"/>
                    <a:pt x="53" y="61"/>
                  </a:cubicBezTo>
                  <a:cubicBezTo>
                    <a:pt x="41" y="61"/>
                    <a:pt x="41" y="61"/>
                    <a:pt x="41" y="61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6"/>
                    <a:pt x="41" y="23"/>
                    <a:pt x="41" y="21"/>
                  </a:cubicBezTo>
                  <a:cubicBezTo>
                    <a:pt x="41" y="19"/>
                    <a:pt x="40" y="17"/>
                    <a:pt x="39" y="15"/>
                  </a:cubicBezTo>
                  <a:cubicBezTo>
                    <a:pt x="38" y="14"/>
                    <a:pt x="36" y="12"/>
                    <a:pt x="35" y="11"/>
                  </a:cubicBezTo>
                  <a:cubicBezTo>
                    <a:pt x="33" y="10"/>
                    <a:pt x="31" y="10"/>
                    <a:pt x="28" y="10"/>
                  </a:cubicBezTo>
                  <a:cubicBezTo>
                    <a:pt x="23" y="10"/>
                    <a:pt x="19" y="12"/>
                    <a:pt x="16" y="15"/>
                  </a:cubicBezTo>
                  <a:cubicBezTo>
                    <a:pt x="13" y="19"/>
                    <a:pt x="12" y="24"/>
                    <a:pt x="12" y="29"/>
                  </a:cubicBezTo>
                  <a:cubicBezTo>
                    <a:pt x="12" y="61"/>
                    <a:pt x="12" y="61"/>
                    <a:pt x="12" y="61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3"/>
                    <a:pt x="0" y="11"/>
                    <a:pt x="0" y="8"/>
                  </a:cubicBezTo>
                  <a:cubicBezTo>
                    <a:pt x="0" y="6"/>
                    <a:pt x="0" y="4"/>
                    <a:pt x="0" y="2"/>
                  </a:cubicBezTo>
                  <a:cubicBezTo>
                    <a:pt x="11" y="2"/>
                    <a:pt x="11" y="2"/>
                    <a:pt x="11" y="2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2" name="Freeform 61"/>
            <p:cNvSpPr>
              <a:spLocks noEditPoints="1"/>
            </p:cNvSpPr>
            <p:nvPr userDrawn="1"/>
          </p:nvSpPr>
          <p:spPr bwMode="auto">
            <a:xfrm>
              <a:off x="12507913" y="-627063"/>
              <a:ext cx="239713" cy="236538"/>
            </a:xfrm>
            <a:custGeom>
              <a:avLst/>
              <a:gdLst>
                <a:gd name="T0" fmla="*/ 52 w 64"/>
                <a:gd name="T1" fmla="*/ 31 h 63"/>
                <a:gd name="T2" fmla="*/ 51 w 64"/>
                <a:gd name="T3" fmla="*/ 23 h 63"/>
                <a:gd name="T4" fmla="*/ 47 w 64"/>
                <a:gd name="T5" fmla="*/ 16 h 63"/>
                <a:gd name="T6" fmla="*/ 41 w 64"/>
                <a:gd name="T7" fmla="*/ 12 h 63"/>
                <a:gd name="T8" fmla="*/ 32 w 64"/>
                <a:gd name="T9" fmla="*/ 10 h 63"/>
                <a:gd name="T10" fmla="*/ 24 w 64"/>
                <a:gd name="T11" fmla="*/ 12 h 63"/>
                <a:gd name="T12" fmla="*/ 18 w 64"/>
                <a:gd name="T13" fmla="*/ 16 h 63"/>
                <a:gd name="T14" fmla="*/ 14 w 64"/>
                <a:gd name="T15" fmla="*/ 23 h 63"/>
                <a:gd name="T16" fmla="*/ 12 w 64"/>
                <a:gd name="T17" fmla="*/ 31 h 63"/>
                <a:gd name="T18" fmla="*/ 14 w 64"/>
                <a:gd name="T19" fmla="*/ 39 h 63"/>
                <a:gd name="T20" fmla="*/ 18 w 64"/>
                <a:gd name="T21" fmla="*/ 46 h 63"/>
                <a:gd name="T22" fmla="*/ 24 w 64"/>
                <a:gd name="T23" fmla="*/ 51 h 63"/>
                <a:gd name="T24" fmla="*/ 32 w 64"/>
                <a:gd name="T25" fmla="*/ 53 h 63"/>
                <a:gd name="T26" fmla="*/ 41 w 64"/>
                <a:gd name="T27" fmla="*/ 51 h 63"/>
                <a:gd name="T28" fmla="*/ 47 w 64"/>
                <a:gd name="T29" fmla="*/ 46 h 63"/>
                <a:gd name="T30" fmla="*/ 51 w 64"/>
                <a:gd name="T31" fmla="*/ 39 h 63"/>
                <a:gd name="T32" fmla="*/ 52 w 64"/>
                <a:gd name="T33" fmla="*/ 31 h 63"/>
                <a:gd name="T34" fmla="*/ 64 w 64"/>
                <a:gd name="T35" fmla="*/ 31 h 63"/>
                <a:gd name="T36" fmla="*/ 62 w 64"/>
                <a:gd name="T37" fmla="*/ 44 h 63"/>
                <a:gd name="T38" fmla="*/ 55 w 64"/>
                <a:gd name="T39" fmla="*/ 54 h 63"/>
                <a:gd name="T40" fmla="*/ 45 w 64"/>
                <a:gd name="T41" fmla="*/ 60 h 63"/>
                <a:gd name="T42" fmla="*/ 32 w 64"/>
                <a:gd name="T43" fmla="*/ 63 h 63"/>
                <a:gd name="T44" fmla="*/ 20 w 64"/>
                <a:gd name="T45" fmla="*/ 60 h 63"/>
                <a:gd name="T46" fmla="*/ 9 w 64"/>
                <a:gd name="T47" fmla="*/ 54 h 63"/>
                <a:gd name="T48" fmla="*/ 3 w 64"/>
                <a:gd name="T49" fmla="*/ 44 h 63"/>
                <a:gd name="T50" fmla="*/ 0 w 64"/>
                <a:gd name="T51" fmla="*/ 31 h 63"/>
                <a:gd name="T52" fmla="*/ 3 w 64"/>
                <a:gd name="T53" fmla="*/ 19 h 63"/>
                <a:gd name="T54" fmla="*/ 9 w 64"/>
                <a:gd name="T55" fmla="*/ 9 h 63"/>
                <a:gd name="T56" fmla="*/ 20 w 64"/>
                <a:gd name="T57" fmla="*/ 2 h 63"/>
                <a:gd name="T58" fmla="*/ 32 w 64"/>
                <a:gd name="T59" fmla="*/ 0 h 63"/>
                <a:gd name="T60" fmla="*/ 45 w 64"/>
                <a:gd name="T61" fmla="*/ 2 h 63"/>
                <a:gd name="T62" fmla="*/ 55 w 64"/>
                <a:gd name="T63" fmla="*/ 9 h 63"/>
                <a:gd name="T64" fmla="*/ 62 w 64"/>
                <a:gd name="T65" fmla="*/ 19 h 63"/>
                <a:gd name="T66" fmla="*/ 64 w 64"/>
                <a:gd name="T67" fmla="*/ 3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4" h="63">
                  <a:moveTo>
                    <a:pt x="52" y="31"/>
                  </a:moveTo>
                  <a:cubicBezTo>
                    <a:pt x="52" y="28"/>
                    <a:pt x="52" y="26"/>
                    <a:pt x="51" y="23"/>
                  </a:cubicBezTo>
                  <a:cubicBezTo>
                    <a:pt x="50" y="21"/>
                    <a:pt x="49" y="18"/>
                    <a:pt x="47" y="16"/>
                  </a:cubicBezTo>
                  <a:cubicBezTo>
                    <a:pt x="45" y="14"/>
                    <a:pt x="43" y="13"/>
                    <a:pt x="41" y="12"/>
                  </a:cubicBezTo>
                  <a:cubicBezTo>
                    <a:pt x="38" y="10"/>
                    <a:pt x="35" y="10"/>
                    <a:pt x="32" y="10"/>
                  </a:cubicBezTo>
                  <a:cubicBezTo>
                    <a:pt x="29" y="10"/>
                    <a:pt x="26" y="10"/>
                    <a:pt x="24" y="12"/>
                  </a:cubicBezTo>
                  <a:cubicBezTo>
                    <a:pt x="21" y="13"/>
                    <a:pt x="19" y="14"/>
                    <a:pt x="18" y="16"/>
                  </a:cubicBezTo>
                  <a:cubicBezTo>
                    <a:pt x="16" y="18"/>
                    <a:pt x="15" y="21"/>
                    <a:pt x="14" y="23"/>
                  </a:cubicBezTo>
                  <a:cubicBezTo>
                    <a:pt x="13" y="26"/>
                    <a:pt x="12" y="28"/>
                    <a:pt x="12" y="31"/>
                  </a:cubicBezTo>
                  <a:cubicBezTo>
                    <a:pt x="12" y="34"/>
                    <a:pt x="13" y="37"/>
                    <a:pt x="14" y="39"/>
                  </a:cubicBezTo>
                  <a:cubicBezTo>
                    <a:pt x="15" y="42"/>
                    <a:pt x="16" y="44"/>
                    <a:pt x="18" y="46"/>
                  </a:cubicBezTo>
                  <a:cubicBezTo>
                    <a:pt x="19" y="48"/>
                    <a:pt x="21" y="50"/>
                    <a:pt x="24" y="51"/>
                  </a:cubicBezTo>
                  <a:cubicBezTo>
                    <a:pt x="26" y="52"/>
                    <a:pt x="29" y="53"/>
                    <a:pt x="32" y="53"/>
                  </a:cubicBezTo>
                  <a:cubicBezTo>
                    <a:pt x="35" y="53"/>
                    <a:pt x="38" y="52"/>
                    <a:pt x="41" y="51"/>
                  </a:cubicBezTo>
                  <a:cubicBezTo>
                    <a:pt x="43" y="50"/>
                    <a:pt x="45" y="48"/>
                    <a:pt x="47" y="46"/>
                  </a:cubicBezTo>
                  <a:cubicBezTo>
                    <a:pt x="49" y="44"/>
                    <a:pt x="50" y="42"/>
                    <a:pt x="51" y="39"/>
                  </a:cubicBezTo>
                  <a:cubicBezTo>
                    <a:pt x="52" y="37"/>
                    <a:pt x="52" y="34"/>
                    <a:pt x="52" y="31"/>
                  </a:cubicBezTo>
                  <a:close/>
                  <a:moveTo>
                    <a:pt x="64" y="31"/>
                  </a:moveTo>
                  <a:cubicBezTo>
                    <a:pt x="64" y="36"/>
                    <a:pt x="64" y="40"/>
                    <a:pt x="62" y="44"/>
                  </a:cubicBezTo>
                  <a:cubicBezTo>
                    <a:pt x="60" y="48"/>
                    <a:pt x="58" y="51"/>
                    <a:pt x="55" y="54"/>
                  </a:cubicBezTo>
                  <a:cubicBezTo>
                    <a:pt x="52" y="57"/>
                    <a:pt x="49" y="59"/>
                    <a:pt x="45" y="60"/>
                  </a:cubicBezTo>
                  <a:cubicBezTo>
                    <a:pt x="41" y="62"/>
                    <a:pt x="37" y="63"/>
                    <a:pt x="32" y="63"/>
                  </a:cubicBezTo>
                  <a:cubicBezTo>
                    <a:pt x="28" y="63"/>
                    <a:pt x="24" y="62"/>
                    <a:pt x="20" y="60"/>
                  </a:cubicBezTo>
                  <a:cubicBezTo>
                    <a:pt x="16" y="59"/>
                    <a:pt x="12" y="57"/>
                    <a:pt x="9" y="54"/>
                  </a:cubicBezTo>
                  <a:cubicBezTo>
                    <a:pt x="7" y="51"/>
                    <a:pt x="4" y="48"/>
                    <a:pt x="3" y="44"/>
                  </a:cubicBezTo>
                  <a:cubicBezTo>
                    <a:pt x="1" y="40"/>
                    <a:pt x="0" y="36"/>
                    <a:pt x="0" y="31"/>
                  </a:cubicBezTo>
                  <a:cubicBezTo>
                    <a:pt x="0" y="27"/>
                    <a:pt x="1" y="22"/>
                    <a:pt x="3" y="19"/>
                  </a:cubicBezTo>
                  <a:cubicBezTo>
                    <a:pt x="4" y="15"/>
                    <a:pt x="7" y="12"/>
                    <a:pt x="9" y="9"/>
                  </a:cubicBezTo>
                  <a:cubicBezTo>
                    <a:pt x="12" y="6"/>
                    <a:pt x="16" y="4"/>
                    <a:pt x="20" y="2"/>
                  </a:cubicBezTo>
                  <a:cubicBezTo>
                    <a:pt x="24" y="1"/>
                    <a:pt x="28" y="0"/>
                    <a:pt x="32" y="0"/>
                  </a:cubicBezTo>
                  <a:cubicBezTo>
                    <a:pt x="37" y="0"/>
                    <a:pt x="41" y="1"/>
                    <a:pt x="45" y="2"/>
                  </a:cubicBezTo>
                  <a:cubicBezTo>
                    <a:pt x="49" y="4"/>
                    <a:pt x="52" y="6"/>
                    <a:pt x="55" y="9"/>
                  </a:cubicBezTo>
                  <a:cubicBezTo>
                    <a:pt x="58" y="12"/>
                    <a:pt x="60" y="15"/>
                    <a:pt x="62" y="19"/>
                  </a:cubicBezTo>
                  <a:cubicBezTo>
                    <a:pt x="64" y="22"/>
                    <a:pt x="64" y="27"/>
                    <a:pt x="64" y="31"/>
                  </a:cubicBez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3" name="Freeform 62"/>
            <p:cNvSpPr>
              <a:spLocks/>
            </p:cNvSpPr>
            <p:nvPr userDrawn="1"/>
          </p:nvSpPr>
          <p:spPr bwMode="auto">
            <a:xfrm>
              <a:off x="12777788" y="-620713"/>
              <a:ext cx="349250" cy="222250"/>
            </a:xfrm>
            <a:custGeom>
              <a:avLst/>
              <a:gdLst>
                <a:gd name="T0" fmla="*/ 31 w 220"/>
                <a:gd name="T1" fmla="*/ 0 h 140"/>
                <a:gd name="T2" fmla="*/ 62 w 220"/>
                <a:gd name="T3" fmla="*/ 107 h 140"/>
                <a:gd name="T4" fmla="*/ 62 w 220"/>
                <a:gd name="T5" fmla="*/ 107 h 140"/>
                <a:gd name="T6" fmla="*/ 95 w 220"/>
                <a:gd name="T7" fmla="*/ 0 h 140"/>
                <a:gd name="T8" fmla="*/ 126 w 220"/>
                <a:gd name="T9" fmla="*/ 0 h 140"/>
                <a:gd name="T10" fmla="*/ 159 w 220"/>
                <a:gd name="T11" fmla="*/ 107 h 140"/>
                <a:gd name="T12" fmla="*/ 161 w 220"/>
                <a:gd name="T13" fmla="*/ 107 h 140"/>
                <a:gd name="T14" fmla="*/ 192 w 220"/>
                <a:gd name="T15" fmla="*/ 0 h 140"/>
                <a:gd name="T16" fmla="*/ 220 w 220"/>
                <a:gd name="T17" fmla="*/ 0 h 140"/>
                <a:gd name="T18" fmla="*/ 175 w 220"/>
                <a:gd name="T19" fmla="*/ 140 h 140"/>
                <a:gd name="T20" fmla="*/ 145 w 220"/>
                <a:gd name="T21" fmla="*/ 140 h 140"/>
                <a:gd name="T22" fmla="*/ 111 w 220"/>
                <a:gd name="T23" fmla="*/ 34 h 140"/>
                <a:gd name="T24" fmla="*/ 109 w 220"/>
                <a:gd name="T25" fmla="*/ 34 h 140"/>
                <a:gd name="T26" fmla="*/ 76 w 220"/>
                <a:gd name="T27" fmla="*/ 140 h 140"/>
                <a:gd name="T28" fmla="*/ 48 w 220"/>
                <a:gd name="T29" fmla="*/ 140 h 140"/>
                <a:gd name="T30" fmla="*/ 0 w 220"/>
                <a:gd name="T31" fmla="*/ 0 h 140"/>
                <a:gd name="T32" fmla="*/ 31 w 220"/>
                <a:gd name="T33" fmla="*/ 0 h 140"/>
                <a:gd name="T34" fmla="*/ 31 w 220"/>
                <a:gd name="T35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20" h="140">
                  <a:moveTo>
                    <a:pt x="31" y="0"/>
                  </a:moveTo>
                  <a:lnTo>
                    <a:pt x="62" y="107"/>
                  </a:lnTo>
                  <a:lnTo>
                    <a:pt x="62" y="107"/>
                  </a:lnTo>
                  <a:lnTo>
                    <a:pt x="95" y="0"/>
                  </a:lnTo>
                  <a:lnTo>
                    <a:pt x="126" y="0"/>
                  </a:lnTo>
                  <a:lnTo>
                    <a:pt x="159" y="107"/>
                  </a:lnTo>
                  <a:lnTo>
                    <a:pt x="161" y="107"/>
                  </a:lnTo>
                  <a:lnTo>
                    <a:pt x="192" y="0"/>
                  </a:lnTo>
                  <a:lnTo>
                    <a:pt x="220" y="0"/>
                  </a:lnTo>
                  <a:lnTo>
                    <a:pt x="175" y="140"/>
                  </a:lnTo>
                  <a:lnTo>
                    <a:pt x="145" y="140"/>
                  </a:lnTo>
                  <a:lnTo>
                    <a:pt x="111" y="34"/>
                  </a:lnTo>
                  <a:lnTo>
                    <a:pt x="109" y="34"/>
                  </a:lnTo>
                  <a:lnTo>
                    <a:pt x="76" y="140"/>
                  </a:lnTo>
                  <a:lnTo>
                    <a:pt x="48" y="140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4A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8229967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117475" indent="-117475" algn="l" defTabSz="914400" rtl="0" eaLnBrk="1" latinLnBrk="0" hangingPunct="1">
      <a:spcBef>
        <a:spcPts val="400"/>
      </a:spcBef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28600" indent="-111125" algn="l" defTabSz="914400" rtl="0" eaLnBrk="1" latinLnBrk="0" hangingPunct="1">
      <a:spcBef>
        <a:spcPts val="400"/>
      </a:spcBef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346075" indent="-117475" algn="l" defTabSz="914400" rtl="0" eaLnBrk="1" latinLnBrk="0" hangingPunct="1">
      <a:spcBef>
        <a:spcPts val="400"/>
      </a:spcBef>
      <a:buFont typeface="Arial" panose="020B0604020202020204" pitchFamily="34" charset="0"/>
      <a:buChar char="›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512763" indent="-166688" algn="l" defTabSz="914400" rtl="0" eaLnBrk="1" latinLnBrk="0" hangingPunct="1">
      <a:spcBef>
        <a:spcPts val="400"/>
      </a:spcBef>
      <a:buFont typeface="Arial" panose="020B0604020202020204" pitchFamily="34" charset="0"/>
      <a:buChar char="»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630238" indent="-117475" algn="l" defTabSz="914400" rtl="0" eaLnBrk="1" latinLnBrk="0" hangingPunct="1">
      <a:spcBef>
        <a:spcPts val="400"/>
      </a:spcBef>
      <a:buSzPct val="75000"/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aseline="0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61E296-9532-40C3-9174-581AD2B7748B}" type="slidenum">
              <a:rPr lang="en-US" smtClean="0"/>
              <a:pPr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602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8"/>
          <p:cNvSpPr>
            <a:spLocks noChangeArrowheads="1"/>
          </p:cNvSpPr>
          <p:nvPr/>
        </p:nvSpPr>
        <p:spPr bwMode="gray">
          <a:xfrm>
            <a:off x="-1" y="0"/>
            <a:ext cx="12203387" cy="173736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 hasCustomPrompt="1"/>
          </p:nvPr>
        </p:nvSpPr>
        <p:spPr>
          <a:xfrm>
            <a:off x="6325192" y="4084609"/>
            <a:ext cx="4800600" cy="64633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 i="1">
                <a:solidFill>
                  <a:srgbClr val="065280"/>
                </a:solidFill>
              </a:defRPr>
            </a:lvl1pPr>
          </a:lstStyle>
          <a:p>
            <a:pPr lvl="0"/>
            <a:r>
              <a:rPr lang="en-US" dirty="0"/>
              <a:t>Subheads are 20pt Arial Italic sentence case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325192" y="4865458"/>
            <a:ext cx="4800600" cy="3385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aseline="0">
                <a:solidFill>
                  <a:srgbClr val="02722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Author First Last Name 16pt Arial</a:t>
            </a:r>
          </a:p>
        </p:txBody>
      </p:sp>
      <p:sp>
        <p:nvSpPr>
          <p:cNvPr id="19" name="TextBox 18"/>
          <p:cNvSpPr txBox="1"/>
          <p:nvPr/>
        </p:nvSpPr>
        <p:spPr bwMode="black">
          <a:xfrm>
            <a:off x="8936840" y="6520894"/>
            <a:ext cx="2204450" cy="215444"/>
          </a:xfrm>
          <a:prstGeom prst="rect">
            <a:avLst/>
          </a:prstGeom>
          <a:ln>
            <a:noFill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chemeClr val="tx1"/>
                </a:solidFill>
                <a:ea typeface="Arial" charset="0"/>
                <a:cs typeface="Arial" charset="0"/>
              </a:rPr>
              <a:t>Copyright © 2018 IQVIA. All rights reserved.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25192" y="2075492"/>
            <a:ext cx="4800600" cy="2040868"/>
          </a:xfrm>
          <a:prstGeom prst="rect">
            <a:avLst/>
          </a:prstGeom>
        </p:spPr>
        <p:txBody>
          <a:bodyPr anchor="b"/>
          <a:lstStyle>
            <a:lvl1pPr algn="r">
              <a:lnSpc>
                <a:spcPct val="100000"/>
              </a:lnSpc>
              <a:defRPr sz="3200" b="1">
                <a:solidFill>
                  <a:srgbClr val="027223"/>
                </a:solidFill>
              </a:defRPr>
            </a:lvl1pPr>
          </a:lstStyle>
          <a:p>
            <a:r>
              <a:rPr lang="en-US" dirty="0"/>
              <a:t>Headlines Are 32pt Arial Bold Title Case</a:t>
            </a:r>
          </a:p>
        </p:txBody>
      </p:sp>
      <p:grpSp>
        <p:nvGrpSpPr>
          <p:cNvPr id="14" name="Group 13"/>
          <p:cNvGrpSpPr/>
          <p:nvPr/>
        </p:nvGrpSpPr>
        <p:grpSpPr bwMode="gray">
          <a:xfrm>
            <a:off x="12420545" y="0"/>
            <a:ext cx="284385" cy="5779689"/>
            <a:chOff x="12358552" y="0"/>
            <a:chExt cx="284385" cy="5779689"/>
          </a:xfrm>
        </p:grpSpPr>
        <p:sp>
          <p:nvSpPr>
            <p:cNvPr id="16" name="Rectangle 15"/>
            <p:cNvSpPr/>
            <p:nvPr/>
          </p:nvSpPr>
          <p:spPr bwMode="gray">
            <a:xfrm>
              <a:off x="12358552" y="0"/>
              <a:ext cx="284385" cy="284385"/>
            </a:xfrm>
            <a:prstGeom prst="rect">
              <a:avLst/>
            </a:prstGeom>
            <a:solidFill>
              <a:srgbClr val="34B2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 bwMode="gray">
            <a:xfrm>
              <a:off x="12358552" y="333902"/>
              <a:ext cx="284385" cy="284385"/>
            </a:xfrm>
            <a:prstGeom prst="rect">
              <a:avLst/>
            </a:prstGeom>
            <a:solidFill>
              <a:srgbClr val="3F57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gray">
            <a:xfrm>
              <a:off x="12358552" y="937408"/>
              <a:ext cx="284385" cy="284385"/>
            </a:xfrm>
            <a:prstGeom prst="rect">
              <a:avLst/>
            </a:prstGeom>
            <a:solidFill>
              <a:srgbClr val="FF53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 bwMode="gray">
            <a:xfrm>
              <a:off x="12358552" y="1271310"/>
              <a:ext cx="284385" cy="284385"/>
            </a:xfrm>
            <a:prstGeom prst="rect">
              <a:avLst/>
            </a:prstGeom>
            <a:solidFill>
              <a:srgbClr val="FE8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gray">
            <a:xfrm>
              <a:off x="12358552" y="1603218"/>
              <a:ext cx="284385" cy="284385"/>
            </a:xfrm>
            <a:prstGeom prst="rect">
              <a:avLst/>
            </a:prstGeom>
            <a:solidFill>
              <a:srgbClr val="FFA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 bwMode="gray">
            <a:xfrm>
              <a:off x="12358552" y="1937120"/>
              <a:ext cx="284385" cy="284385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 bwMode="gray">
            <a:xfrm>
              <a:off x="12358552" y="2540626"/>
              <a:ext cx="284385" cy="284385"/>
            </a:xfrm>
            <a:prstGeom prst="rect">
              <a:avLst/>
            </a:prstGeom>
            <a:solidFill>
              <a:srgbClr val="2B3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 bwMode="gray">
            <a:xfrm>
              <a:off x="12358552" y="2874528"/>
              <a:ext cx="284385" cy="284385"/>
            </a:xfrm>
            <a:prstGeom prst="rect">
              <a:avLst/>
            </a:prstGeom>
            <a:solidFill>
              <a:srgbClr val="0652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ectangle 26"/>
            <p:cNvSpPr/>
            <p:nvPr/>
          </p:nvSpPr>
          <p:spPr bwMode="gray">
            <a:xfrm>
              <a:off x="12358552" y="3206436"/>
              <a:ext cx="284385" cy="284385"/>
            </a:xfrm>
            <a:prstGeom prst="rect">
              <a:avLst/>
            </a:prstGeom>
            <a:solidFill>
              <a:srgbClr val="00C7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/>
            <p:cNvSpPr/>
            <p:nvPr/>
          </p:nvSpPr>
          <p:spPr bwMode="gray">
            <a:xfrm>
              <a:off x="12358552" y="3853100"/>
              <a:ext cx="284385" cy="284385"/>
            </a:xfrm>
            <a:prstGeom prst="rect">
              <a:avLst/>
            </a:prstGeom>
            <a:solidFill>
              <a:srgbClr val="027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/>
            <p:cNvSpPr/>
            <p:nvPr/>
          </p:nvSpPr>
          <p:spPr bwMode="gray">
            <a:xfrm>
              <a:off x="12358552" y="4187002"/>
              <a:ext cx="284385" cy="28438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/>
            <p:cNvSpPr/>
            <p:nvPr/>
          </p:nvSpPr>
          <p:spPr bwMode="gray">
            <a:xfrm>
              <a:off x="12358552" y="4518910"/>
              <a:ext cx="284385" cy="284385"/>
            </a:xfrm>
            <a:prstGeom prst="rect">
              <a:avLst/>
            </a:prstGeom>
            <a:solidFill>
              <a:srgbClr val="93C9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/>
            <p:cNvSpPr/>
            <p:nvPr/>
          </p:nvSpPr>
          <p:spPr bwMode="gray">
            <a:xfrm>
              <a:off x="12358552" y="5163396"/>
              <a:ext cx="284385" cy="2843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 bwMode="gray">
            <a:xfrm>
              <a:off x="12358552" y="5495304"/>
              <a:ext cx="284385" cy="2843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4650" y="430583"/>
            <a:ext cx="3285767" cy="1388062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0" y="2057400"/>
            <a:ext cx="5829300" cy="4800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296" userDrawn="1">
          <p15:clr>
            <a:srgbClr val="FBAE40"/>
          </p15:clr>
        </p15:guide>
        <p15:guide id="2" pos="3984" userDrawn="1">
          <p15:clr>
            <a:srgbClr val="FBAE40"/>
          </p15:clr>
        </p15:guide>
        <p15:guide id="3" pos="367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head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384694" y="1081826"/>
            <a:ext cx="11338560" cy="40233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2000" i="1" baseline="0">
                <a:solidFill>
                  <a:srgbClr val="065280"/>
                </a:solidFill>
              </a:defRPr>
            </a:lvl1pPr>
          </a:lstStyle>
          <a:p>
            <a:pPr lvl="0"/>
            <a:r>
              <a:rPr lang="en-US" dirty="0"/>
              <a:t>Subheads are 20pt Arial Italic sentence case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2800" b="1">
                <a:solidFill>
                  <a:srgbClr val="027223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4" y="6387858"/>
            <a:ext cx="7996456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5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6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76" b="30588"/>
          <a:stretch/>
        </p:blipFill>
        <p:spPr>
          <a:xfrm>
            <a:off x="8631962" y="6378397"/>
            <a:ext cx="2732973" cy="261085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g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4" y="6387858"/>
            <a:ext cx="7996456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1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2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76" b="30588"/>
          <a:stretch/>
        </p:blipFill>
        <p:spPr>
          <a:xfrm>
            <a:off x="8631962" y="6378397"/>
            <a:ext cx="2732973" cy="261085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4694" y="6387858"/>
            <a:ext cx="11231054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11615748" y="6419366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tx1"/>
                </a:solidFill>
              </a:rPr>
              <a:t>‹Nr.›</a:t>
            </a:fld>
            <a:endParaRPr lang="en-US" sz="900" dirty="0">
              <a:solidFill>
                <a:schemeClr val="tx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2420545" y="0"/>
            <a:ext cx="284385" cy="5779689"/>
            <a:chOff x="12358552" y="0"/>
            <a:chExt cx="284385" cy="5779689"/>
          </a:xfrm>
        </p:grpSpPr>
        <p:sp>
          <p:nvSpPr>
            <p:cNvPr id="6" name="Rectangle 5"/>
            <p:cNvSpPr/>
            <p:nvPr/>
          </p:nvSpPr>
          <p:spPr>
            <a:xfrm>
              <a:off x="12358552" y="0"/>
              <a:ext cx="284385" cy="284385"/>
            </a:xfrm>
            <a:prstGeom prst="rect">
              <a:avLst/>
            </a:prstGeom>
            <a:solidFill>
              <a:srgbClr val="34B2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2358552" y="333902"/>
              <a:ext cx="284385" cy="284385"/>
            </a:xfrm>
            <a:prstGeom prst="rect">
              <a:avLst/>
            </a:prstGeom>
            <a:solidFill>
              <a:srgbClr val="3F57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358552" y="937408"/>
              <a:ext cx="284385" cy="284385"/>
            </a:xfrm>
            <a:prstGeom prst="rect">
              <a:avLst/>
            </a:prstGeom>
            <a:solidFill>
              <a:srgbClr val="FF53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358552" y="1271310"/>
              <a:ext cx="284385" cy="284385"/>
            </a:xfrm>
            <a:prstGeom prst="rect">
              <a:avLst/>
            </a:prstGeom>
            <a:solidFill>
              <a:srgbClr val="FE8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2358552" y="1603218"/>
              <a:ext cx="284385" cy="284385"/>
            </a:xfrm>
            <a:prstGeom prst="rect">
              <a:avLst/>
            </a:prstGeom>
            <a:solidFill>
              <a:srgbClr val="FFA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358552" y="1937120"/>
              <a:ext cx="284385" cy="284385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2358552" y="2540626"/>
              <a:ext cx="284385" cy="284385"/>
            </a:xfrm>
            <a:prstGeom prst="rect">
              <a:avLst/>
            </a:prstGeom>
            <a:solidFill>
              <a:srgbClr val="2B3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2358552" y="2874528"/>
              <a:ext cx="284385" cy="284385"/>
            </a:xfrm>
            <a:prstGeom prst="rect">
              <a:avLst/>
            </a:prstGeom>
            <a:solidFill>
              <a:srgbClr val="0652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2358552" y="3206436"/>
              <a:ext cx="284385" cy="284385"/>
            </a:xfrm>
            <a:prstGeom prst="rect">
              <a:avLst/>
            </a:prstGeom>
            <a:solidFill>
              <a:srgbClr val="00C7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2358552" y="3853100"/>
              <a:ext cx="284385" cy="284385"/>
            </a:xfrm>
            <a:prstGeom prst="rect">
              <a:avLst/>
            </a:prstGeom>
            <a:solidFill>
              <a:srgbClr val="027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2358552" y="4187002"/>
              <a:ext cx="284385" cy="28438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2358552" y="4518910"/>
              <a:ext cx="284385" cy="284385"/>
            </a:xfrm>
            <a:prstGeom prst="rect">
              <a:avLst/>
            </a:prstGeom>
            <a:solidFill>
              <a:srgbClr val="93C9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2358552" y="5163396"/>
              <a:ext cx="284385" cy="2843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2358552" y="5495304"/>
              <a:ext cx="284385" cy="2843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>
            <a:spLocks noChangeArrowheads="1"/>
          </p:cNvSpPr>
          <p:nvPr/>
        </p:nvSpPr>
        <p:spPr bwMode="gray">
          <a:xfrm>
            <a:off x="582283" y="-1"/>
            <a:ext cx="3078445" cy="6858001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TextBox 160"/>
          <p:cNvSpPr txBox="1"/>
          <p:nvPr/>
        </p:nvSpPr>
        <p:spPr bwMode="white">
          <a:xfrm>
            <a:off x="946623" y="835016"/>
            <a:ext cx="1816547" cy="499947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Table</a:t>
            </a:r>
            <a:r>
              <a:rPr lang="en-US" sz="2800" b="1" baseline="0" dirty="0">
                <a:solidFill>
                  <a:schemeClr val="bg1"/>
                </a:solidFill>
              </a:rPr>
              <a:t> of Contents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64" name="Text Placeholder 163"/>
          <p:cNvSpPr>
            <a:spLocks noGrp="1"/>
          </p:cNvSpPr>
          <p:nvPr>
            <p:ph type="body" sz="quarter" idx="11" hasCustomPrompt="1"/>
          </p:nvPr>
        </p:nvSpPr>
        <p:spPr>
          <a:xfrm>
            <a:off x="4236980" y="835016"/>
            <a:ext cx="7090641" cy="49994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>
              <a:lnSpc>
                <a:spcPct val="100000"/>
              </a:lnSpc>
              <a:spcBef>
                <a:spcPts val="2000"/>
              </a:spcBef>
              <a:buClr>
                <a:srgbClr val="027223"/>
              </a:buClr>
              <a:buFont typeface="Arial" panose="020B0604020202020204" pitchFamily="34" charset="0"/>
              <a:buChar char="+"/>
              <a:defRPr sz="1800" baseline="0"/>
            </a:lvl1pPr>
            <a:lvl2pPr marL="400050" indent="-171450">
              <a:buClr>
                <a:schemeClr val="bg2"/>
              </a:buCl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Arial 18pt TOC</a:t>
            </a:r>
          </a:p>
        </p:txBody>
      </p:sp>
      <p:sp>
        <p:nvSpPr>
          <p:cNvPr id="26" name="Rectangle 58"/>
          <p:cNvSpPr>
            <a:spLocks noChangeArrowheads="1"/>
          </p:cNvSpPr>
          <p:nvPr/>
        </p:nvSpPr>
        <p:spPr bwMode="gray">
          <a:xfrm>
            <a:off x="3660728" y="6420040"/>
            <a:ext cx="4720421" cy="177800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7" name="Rectangle 58"/>
          <p:cNvSpPr>
            <a:spLocks noChangeArrowheads="1"/>
          </p:cNvSpPr>
          <p:nvPr/>
        </p:nvSpPr>
        <p:spPr bwMode="white">
          <a:xfrm>
            <a:off x="582284" y="6420040"/>
            <a:ext cx="3078444" cy="177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8" name="Rectangle 58"/>
          <p:cNvSpPr>
            <a:spLocks noChangeArrowheads="1"/>
          </p:cNvSpPr>
          <p:nvPr/>
        </p:nvSpPr>
        <p:spPr bwMode="gray">
          <a:xfrm>
            <a:off x="6033" y="6420040"/>
            <a:ext cx="576252" cy="177800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3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76" b="30588"/>
          <a:stretch/>
        </p:blipFill>
        <p:spPr>
          <a:xfrm>
            <a:off x="8631962" y="6378397"/>
            <a:ext cx="2732973" cy="261085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58"/>
          <p:cNvSpPr>
            <a:spLocks noChangeArrowheads="1"/>
          </p:cNvSpPr>
          <p:nvPr/>
        </p:nvSpPr>
        <p:spPr bwMode="gray">
          <a:xfrm rot="5400000">
            <a:off x="-2148815" y="3761537"/>
            <a:ext cx="6016625" cy="176301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gray">
          <a:xfrm>
            <a:off x="-1" y="2231756"/>
            <a:ext cx="11050417" cy="3814714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1721276" y="2479729"/>
            <a:ext cx="9034548" cy="3243884"/>
          </a:xfrm>
          <a:prstGeom prst="rect">
            <a:avLst/>
          </a:prstGeom>
        </p:spPr>
        <p:txBody>
          <a:bodyPr anchor="ctr" anchorCtr="0"/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Dividers Are 28pt Arial Bold Title Case</a:t>
            </a:r>
          </a:p>
        </p:txBody>
      </p:sp>
      <p:sp>
        <p:nvSpPr>
          <p:cNvPr id="16" name="Rectangle 58"/>
          <p:cNvSpPr>
            <a:spLocks noChangeArrowheads="1"/>
          </p:cNvSpPr>
          <p:nvPr/>
        </p:nvSpPr>
        <p:spPr bwMode="white">
          <a:xfrm rot="5400000">
            <a:off x="-1047860" y="4050964"/>
            <a:ext cx="3814715" cy="176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tx1"/>
                </a:solidFill>
              </a:rPr>
              <a:t>‹Nr.›</a:t>
            </a:fld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9" name="Rectangle 58"/>
          <p:cNvSpPr>
            <a:spLocks noChangeArrowheads="1"/>
          </p:cNvSpPr>
          <p:nvPr/>
        </p:nvSpPr>
        <p:spPr bwMode="gray">
          <a:xfrm>
            <a:off x="771352" y="773388"/>
            <a:ext cx="6537518" cy="175760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3" name="Rectangle 58"/>
          <p:cNvSpPr>
            <a:spLocks noChangeArrowheads="1"/>
          </p:cNvSpPr>
          <p:nvPr/>
        </p:nvSpPr>
        <p:spPr bwMode="gray">
          <a:xfrm>
            <a:off x="11506198" y="771348"/>
            <a:ext cx="697189" cy="177800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4650" y="430583"/>
            <a:ext cx="3285767" cy="1388062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ou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ltGray">
          <a:xfrm>
            <a:off x="0" y="0"/>
            <a:ext cx="12192000" cy="6857999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endParaRPr lang="en-US" sz="1600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1053219" y="914400"/>
            <a:ext cx="10085832" cy="5029199"/>
          </a:xfrm>
          <a:prstGeom prst="rect">
            <a:avLst/>
          </a:prstGeom>
        </p:spPr>
        <p:txBody>
          <a:bodyPr anchor="ctr" anchorCtr="0"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Thought slides are 36pt Arial sentence case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90" b="29583"/>
          <a:stretch/>
        </p:blipFill>
        <p:spPr>
          <a:xfrm>
            <a:off x="8631962" y="6394093"/>
            <a:ext cx="2732973" cy="248452"/>
          </a:xfrm>
          <a:prstGeom prst="rect">
            <a:avLst/>
          </a:prstGeom>
        </p:spPr>
      </p:pic>
    </p:spTree>
    <p:extLst/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ltGray">
          <a:xfrm>
            <a:off x="0" y="0"/>
            <a:ext cx="12203387" cy="6858000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endParaRPr lang="en-US" sz="1600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058912" y="2249230"/>
            <a:ext cx="10085562" cy="3531637"/>
          </a:xfrm>
          <a:prstGeom prst="rect">
            <a:avLst/>
          </a:prstGeom>
        </p:spPr>
        <p:txBody>
          <a:bodyPr anchor="ctr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Closing Slides are 36pt Arial sentence case</a:t>
            </a:r>
          </a:p>
        </p:txBody>
      </p:sp>
      <p:sp>
        <p:nvSpPr>
          <p:cNvPr id="11" name="Rectangle 58"/>
          <p:cNvSpPr>
            <a:spLocks noChangeArrowheads="1"/>
          </p:cNvSpPr>
          <p:nvPr/>
        </p:nvSpPr>
        <p:spPr bwMode="white">
          <a:xfrm>
            <a:off x="11506198" y="771348"/>
            <a:ext cx="697189" cy="177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4650" y="430584"/>
            <a:ext cx="3287349" cy="1388062"/>
          </a:xfrm>
          <a:prstGeom prst="rect">
            <a:avLst/>
          </a:prstGeom>
        </p:spPr>
      </p:pic>
    </p:spTree>
    <p:extLst/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462" y="6396504"/>
            <a:ext cx="1393818" cy="24354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4" y="1286359"/>
            <a:ext cx="11338560" cy="4866467"/>
          </a:xfrm>
          <a:prstGeom prst="rect">
            <a:avLst/>
          </a:prstGeom>
        </p:spPr>
        <p:txBody>
          <a:bodyPr/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3" y="6387858"/>
            <a:ext cx="9116145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0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/>
          <a:lstStyle>
            <a:lvl1pPr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grpSp>
        <p:nvGrpSpPr>
          <p:cNvPr id="8" name="Group 7"/>
          <p:cNvGrpSpPr/>
          <p:nvPr/>
        </p:nvGrpSpPr>
        <p:grpSpPr bwMode="gray">
          <a:xfrm>
            <a:off x="12420545" y="0"/>
            <a:ext cx="284385" cy="5779689"/>
            <a:chOff x="12358552" y="0"/>
            <a:chExt cx="284385" cy="5779689"/>
          </a:xfrm>
        </p:grpSpPr>
        <p:sp>
          <p:nvSpPr>
            <p:cNvPr id="9" name="Rectangle 8"/>
            <p:cNvSpPr/>
            <p:nvPr/>
          </p:nvSpPr>
          <p:spPr bwMode="gray">
            <a:xfrm>
              <a:off x="12358552" y="0"/>
              <a:ext cx="284385" cy="284385"/>
            </a:xfrm>
            <a:prstGeom prst="rect">
              <a:avLst/>
            </a:prstGeom>
            <a:solidFill>
              <a:srgbClr val="34B2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gray">
            <a:xfrm>
              <a:off x="12358552" y="333902"/>
              <a:ext cx="284385" cy="284385"/>
            </a:xfrm>
            <a:prstGeom prst="rect">
              <a:avLst/>
            </a:prstGeom>
            <a:solidFill>
              <a:srgbClr val="3F57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gray">
            <a:xfrm>
              <a:off x="12358552" y="937408"/>
              <a:ext cx="284385" cy="284385"/>
            </a:xfrm>
            <a:prstGeom prst="rect">
              <a:avLst/>
            </a:prstGeom>
            <a:solidFill>
              <a:srgbClr val="FF53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gray">
            <a:xfrm>
              <a:off x="12358552" y="1271310"/>
              <a:ext cx="284385" cy="284385"/>
            </a:xfrm>
            <a:prstGeom prst="rect">
              <a:avLst/>
            </a:prstGeom>
            <a:solidFill>
              <a:srgbClr val="FE8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 bwMode="gray">
            <a:xfrm>
              <a:off x="12358552" y="1603218"/>
              <a:ext cx="284385" cy="284385"/>
            </a:xfrm>
            <a:prstGeom prst="rect">
              <a:avLst/>
            </a:prstGeom>
            <a:solidFill>
              <a:srgbClr val="FFA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 bwMode="gray">
            <a:xfrm>
              <a:off x="12358552" y="1937120"/>
              <a:ext cx="284385" cy="284385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 bwMode="gray">
            <a:xfrm>
              <a:off x="12358552" y="2540626"/>
              <a:ext cx="284385" cy="284385"/>
            </a:xfrm>
            <a:prstGeom prst="rect">
              <a:avLst/>
            </a:prstGeom>
            <a:solidFill>
              <a:srgbClr val="2B3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gray">
            <a:xfrm>
              <a:off x="12358552" y="2874528"/>
              <a:ext cx="284385" cy="284385"/>
            </a:xfrm>
            <a:prstGeom prst="rect">
              <a:avLst/>
            </a:prstGeom>
            <a:solidFill>
              <a:srgbClr val="0652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 bwMode="gray">
            <a:xfrm>
              <a:off x="12358552" y="3206436"/>
              <a:ext cx="284385" cy="284385"/>
            </a:xfrm>
            <a:prstGeom prst="rect">
              <a:avLst/>
            </a:prstGeom>
            <a:solidFill>
              <a:srgbClr val="00C7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358552" y="3853100"/>
              <a:ext cx="284385" cy="284385"/>
            </a:xfrm>
            <a:prstGeom prst="rect">
              <a:avLst/>
            </a:prstGeom>
            <a:solidFill>
              <a:srgbClr val="027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gray">
            <a:xfrm>
              <a:off x="12358552" y="4187002"/>
              <a:ext cx="284385" cy="28438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 bwMode="gray">
            <a:xfrm>
              <a:off x="12358552" y="4518910"/>
              <a:ext cx="284385" cy="284385"/>
            </a:xfrm>
            <a:prstGeom prst="rect">
              <a:avLst/>
            </a:prstGeom>
            <a:solidFill>
              <a:srgbClr val="93C9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 bwMode="gray">
            <a:xfrm>
              <a:off x="12358552" y="5163396"/>
              <a:ext cx="284385" cy="2843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 bwMode="gray">
            <a:xfrm>
              <a:off x="12358552" y="5495304"/>
              <a:ext cx="284385" cy="2843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633253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462" y="6396504"/>
            <a:ext cx="1393818" cy="24354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4" y="1286359"/>
            <a:ext cx="11338560" cy="4866467"/>
          </a:xfrm>
          <a:prstGeom prst="rect">
            <a:avLst/>
          </a:prstGeom>
        </p:spPr>
        <p:txBody>
          <a:bodyPr/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3" y="6387858"/>
            <a:ext cx="9116145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0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/>
          <a:lstStyle>
            <a:lvl1pPr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grpSp>
        <p:nvGrpSpPr>
          <p:cNvPr id="8" name="Group 7"/>
          <p:cNvGrpSpPr/>
          <p:nvPr/>
        </p:nvGrpSpPr>
        <p:grpSpPr bwMode="gray">
          <a:xfrm>
            <a:off x="12420545" y="0"/>
            <a:ext cx="284385" cy="5779689"/>
            <a:chOff x="12358552" y="0"/>
            <a:chExt cx="284385" cy="5779689"/>
          </a:xfrm>
        </p:grpSpPr>
        <p:sp>
          <p:nvSpPr>
            <p:cNvPr id="9" name="Rectangle 8"/>
            <p:cNvSpPr/>
            <p:nvPr/>
          </p:nvSpPr>
          <p:spPr bwMode="gray">
            <a:xfrm>
              <a:off x="12358552" y="0"/>
              <a:ext cx="284385" cy="284385"/>
            </a:xfrm>
            <a:prstGeom prst="rect">
              <a:avLst/>
            </a:prstGeom>
            <a:solidFill>
              <a:srgbClr val="34B2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gray">
            <a:xfrm>
              <a:off x="12358552" y="333902"/>
              <a:ext cx="284385" cy="284385"/>
            </a:xfrm>
            <a:prstGeom prst="rect">
              <a:avLst/>
            </a:prstGeom>
            <a:solidFill>
              <a:srgbClr val="3F57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gray">
            <a:xfrm>
              <a:off x="12358552" y="937408"/>
              <a:ext cx="284385" cy="284385"/>
            </a:xfrm>
            <a:prstGeom prst="rect">
              <a:avLst/>
            </a:prstGeom>
            <a:solidFill>
              <a:srgbClr val="FF53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gray">
            <a:xfrm>
              <a:off x="12358552" y="1271310"/>
              <a:ext cx="284385" cy="284385"/>
            </a:xfrm>
            <a:prstGeom prst="rect">
              <a:avLst/>
            </a:prstGeom>
            <a:solidFill>
              <a:srgbClr val="FE8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 bwMode="gray">
            <a:xfrm>
              <a:off x="12358552" y="1603218"/>
              <a:ext cx="284385" cy="284385"/>
            </a:xfrm>
            <a:prstGeom prst="rect">
              <a:avLst/>
            </a:prstGeom>
            <a:solidFill>
              <a:srgbClr val="FFA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 bwMode="gray">
            <a:xfrm>
              <a:off x="12358552" y="1937120"/>
              <a:ext cx="284385" cy="284385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 bwMode="gray">
            <a:xfrm>
              <a:off x="12358552" y="2540626"/>
              <a:ext cx="284385" cy="284385"/>
            </a:xfrm>
            <a:prstGeom prst="rect">
              <a:avLst/>
            </a:prstGeom>
            <a:solidFill>
              <a:srgbClr val="2B3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gray">
            <a:xfrm>
              <a:off x="12358552" y="2874528"/>
              <a:ext cx="284385" cy="284385"/>
            </a:xfrm>
            <a:prstGeom prst="rect">
              <a:avLst/>
            </a:prstGeom>
            <a:solidFill>
              <a:srgbClr val="0652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 bwMode="gray">
            <a:xfrm>
              <a:off x="12358552" y="3206436"/>
              <a:ext cx="284385" cy="284385"/>
            </a:xfrm>
            <a:prstGeom prst="rect">
              <a:avLst/>
            </a:prstGeom>
            <a:solidFill>
              <a:srgbClr val="00C7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358552" y="3853100"/>
              <a:ext cx="284385" cy="284385"/>
            </a:xfrm>
            <a:prstGeom prst="rect">
              <a:avLst/>
            </a:prstGeom>
            <a:solidFill>
              <a:srgbClr val="027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gray">
            <a:xfrm>
              <a:off x="12358552" y="4187002"/>
              <a:ext cx="284385" cy="28438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 bwMode="gray">
            <a:xfrm>
              <a:off x="12358552" y="4518910"/>
              <a:ext cx="284385" cy="284385"/>
            </a:xfrm>
            <a:prstGeom prst="rect">
              <a:avLst/>
            </a:prstGeom>
            <a:solidFill>
              <a:srgbClr val="93C9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 bwMode="gray">
            <a:xfrm>
              <a:off x="12358552" y="5163396"/>
              <a:ext cx="284385" cy="2843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 bwMode="gray">
            <a:xfrm>
              <a:off x="12358552" y="5495304"/>
              <a:ext cx="284385" cy="2843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054099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462" y="6396504"/>
            <a:ext cx="1393818" cy="24354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4" y="1286359"/>
            <a:ext cx="11338560" cy="4866467"/>
          </a:xfrm>
          <a:prstGeom prst="rect">
            <a:avLst/>
          </a:prstGeom>
        </p:spPr>
        <p:txBody>
          <a:bodyPr/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3" y="6387858"/>
            <a:ext cx="9116145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0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/>
          <a:lstStyle>
            <a:lvl1pPr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grpSp>
        <p:nvGrpSpPr>
          <p:cNvPr id="8" name="Group 7"/>
          <p:cNvGrpSpPr/>
          <p:nvPr/>
        </p:nvGrpSpPr>
        <p:grpSpPr bwMode="gray">
          <a:xfrm>
            <a:off x="12420545" y="0"/>
            <a:ext cx="284385" cy="5779689"/>
            <a:chOff x="12358552" y="0"/>
            <a:chExt cx="284385" cy="5779689"/>
          </a:xfrm>
        </p:grpSpPr>
        <p:sp>
          <p:nvSpPr>
            <p:cNvPr id="9" name="Rectangle 8"/>
            <p:cNvSpPr/>
            <p:nvPr/>
          </p:nvSpPr>
          <p:spPr bwMode="gray">
            <a:xfrm>
              <a:off x="12358552" y="0"/>
              <a:ext cx="284385" cy="284385"/>
            </a:xfrm>
            <a:prstGeom prst="rect">
              <a:avLst/>
            </a:prstGeom>
            <a:solidFill>
              <a:srgbClr val="34B2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gray">
            <a:xfrm>
              <a:off x="12358552" y="333902"/>
              <a:ext cx="284385" cy="284385"/>
            </a:xfrm>
            <a:prstGeom prst="rect">
              <a:avLst/>
            </a:prstGeom>
            <a:solidFill>
              <a:srgbClr val="3F57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gray">
            <a:xfrm>
              <a:off x="12358552" y="937408"/>
              <a:ext cx="284385" cy="284385"/>
            </a:xfrm>
            <a:prstGeom prst="rect">
              <a:avLst/>
            </a:prstGeom>
            <a:solidFill>
              <a:srgbClr val="FF53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gray">
            <a:xfrm>
              <a:off x="12358552" y="1271310"/>
              <a:ext cx="284385" cy="284385"/>
            </a:xfrm>
            <a:prstGeom prst="rect">
              <a:avLst/>
            </a:prstGeom>
            <a:solidFill>
              <a:srgbClr val="FE8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 bwMode="gray">
            <a:xfrm>
              <a:off x="12358552" y="1603218"/>
              <a:ext cx="284385" cy="284385"/>
            </a:xfrm>
            <a:prstGeom prst="rect">
              <a:avLst/>
            </a:prstGeom>
            <a:solidFill>
              <a:srgbClr val="FFA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 bwMode="gray">
            <a:xfrm>
              <a:off x="12358552" y="1937120"/>
              <a:ext cx="284385" cy="284385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 bwMode="gray">
            <a:xfrm>
              <a:off x="12358552" y="2540626"/>
              <a:ext cx="284385" cy="284385"/>
            </a:xfrm>
            <a:prstGeom prst="rect">
              <a:avLst/>
            </a:prstGeom>
            <a:solidFill>
              <a:srgbClr val="2B3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gray">
            <a:xfrm>
              <a:off x="12358552" y="2874528"/>
              <a:ext cx="284385" cy="284385"/>
            </a:xfrm>
            <a:prstGeom prst="rect">
              <a:avLst/>
            </a:prstGeom>
            <a:solidFill>
              <a:srgbClr val="0652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 bwMode="gray">
            <a:xfrm>
              <a:off x="12358552" y="3206436"/>
              <a:ext cx="284385" cy="284385"/>
            </a:xfrm>
            <a:prstGeom prst="rect">
              <a:avLst/>
            </a:prstGeom>
            <a:solidFill>
              <a:srgbClr val="00C7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358552" y="3853100"/>
              <a:ext cx="284385" cy="284385"/>
            </a:xfrm>
            <a:prstGeom prst="rect">
              <a:avLst/>
            </a:prstGeom>
            <a:solidFill>
              <a:srgbClr val="027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gray">
            <a:xfrm>
              <a:off x="12358552" y="4187002"/>
              <a:ext cx="284385" cy="28438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 bwMode="gray">
            <a:xfrm>
              <a:off x="12358552" y="4518910"/>
              <a:ext cx="284385" cy="284385"/>
            </a:xfrm>
            <a:prstGeom prst="rect">
              <a:avLst/>
            </a:prstGeom>
            <a:solidFill>
              <a:srgbClr val="93C9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 bwMode="gray">
            <a:xfrm>
              <a:off x="12358552" y="5163396"/>
              <a:ext cx="284385" cy="2843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 bwMode="gray">
            <a:xfrm>
              <a:off x="12358552" y="5495304"/>
              <a:ext cx="284385" cy="2843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77220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4" y="1286359"/>
            <a:ext cx="11338560" cy="4885841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4" y="6387858"/>
            <a:ext cx="7996456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0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/>
          <a:lstStyle>
            <a:lvl1pPr>
              <a:defRPr sz="2800" b="1">
                <a:solidFill>
                  <a:srgbClr val="027223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grpSp>
        <p:nvGrpSpPr>
          <p:cNvPr id="8" name="Group 7"/>
          <p:cNvGrpSpPr/>
          <p:nvPr/>
        </p:nvGrpSpPr>
        <p:grpSpPr bwMode="gray">
          <a:xfrm>
            <a:off x="12420545" y="0"/>
            <a:ext cx="284385" cy="5779689"/>
            <a:chOff x="12358552" y="0"/>
            <a:chExt cx="284385" cy="5779689"/>
          </a:xfrm>
        </p:grpSpPr>
        <p:sp>
          <p:nvSpPr>
            <p:cNvPr id="9" name="Rectangle 8"/>
            <p:cNvSpPr/>
            <p:nvPr/>
          </p:nvSpPr>
          <p:spPr bwMode="gray">
            <a:xfrm>
              <a:off x="12358552" y="0"/>
              <a:ext cx="284385" cy="284385"/>
            </a:xfrm>
            <a:prstGeom prst="rect">
              <a:avLst/>
            </a:prstGeom>
            <a:solidFill>
              <a:srgbClr val="34B2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gray">
            <a:xfrm>
              <a:off x="12358552" y="333902"/>
              <a:ext cx="284385" cy="284385"/>
            </a:xfrm>
            <a:prstGeom prst="rect">
              <a:avLst/>
            </a:prstGeom>
            <a:solidFill>
              <a:srgbClr val="3F57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gray">
            <a:xfrm>
              <a:off x="12358552" y="937408"/>
              <a:ext cx="284385" cy="284385"/>
            </a:xfrm>
            <a:prstGeom prst="rect">
              <a:avLst/>
            </a:prstGeom>
            <a:solidFill>
              <a:srgbClr val="FF53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gray">
            <a:xfrm>
              <a:off x="12358552" y="1271310"/>
              <a:ext cx="284385" cy="284385"/>
            </a:xfrm>
            <a:prstGeom prst="rect">
              <a:avLst/>
            </a:prstGeom>
            <a:solidFill>
              <a:srgbClr val="FE8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 bwMode="gray">
            <a:xfrm>
              <a:off x="12358552" y="1603218"/>
              <a:ext cx="284385" cy="284385"/>
            </a:xfrm>
            <a:prstGeom prst="rect">
              <a:avLst/>
            </a:prstGeom>
            <a:solidFill>
              <a:srgbClr val="FFA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 bwMode="gray">
            <a:xfrm>
              <a:off x="12358552" y="1937120"/>
              <a:ext cx="284385" cy="284385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 bwMode="gray">
            <a:xfrm>
              <a:off x="12358552" y="2540626"/>
              <a:ext cx="284385" cy="284385"/>
            </a:xfrm>
            <a:prstGeom prst="rect">
              <a:avLst/>
            </a:prstGeom>
            <a:solidFill>
              <a:srgbClr val="2B3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gray">
            <a:xfrm>
              <a:off x="12358552" y="2874528"/>
              <a:ext cx="284385" cy="284385"/>
            </a:xfrm>
            <a:prstGeom prst="rect">
              <a:avLst/>
            </a:prstGeom>
            <a:solidFill>
              <a:srgbClr val="0652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 bwMode="gray">
            <a:xfrm>
              <a:off x="12358552" y="3206436"/>
              <a:ext cx="284385" cy="284385"/>
            </a:xfrm>
            <a:prstGeom prst="rect">
              <a:avLst/>
            </a:prstGeom>
            <a:solidFill>
              <a:srgbClr val="00C7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358552" y="3853100"/>
              <a:ext cx="284385" cy="284385"/>
            </a:xfrm>
            <a:prstGeom prst="rect">
              <a:avLst/>
            </a:prstGeom>
            <a:solidFill>
              <a:srgbClr val="027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gray">
            <a:xfrm>
              <a:off x="12358552" y="4187002"/>
              <a:ext cx="284385" cy="28438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 bwMode="gray">
            <a:xfrm>
              <a:off x="12358552" y="4518910"/>
              <a:ext cx="284385" cy="284385"/>
            </a:xfrm>
            <a:prstGeom prst="rect">
              <a:avLst/>
            </a:prstGeom>
            <a:solidFill>
              <a:srgbClr val="93C9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 bwMode="gray">
            <a:xfrm>
              <a:off x="12358552" y="5163396"/>
              <a:ext cx="284385" cy="2843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 bwMode="gray">
            <a:xfrm>
              <a:off x="12358552" y="5495304"/>
              <a:ext cx="284385" cy="2843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7" name="Picture 2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76" b="30588"/>
          <a:stretch/>
        </p:blipFill>
        <p:spPr>
          <a:xfrm>
            <a:off x="8631962" y="6378397"/>
            <a:ext cx="2732973" cy="261085"/>
          </a:xfrm>
          <a:prstGeom prst="rect">
            <a:avLst/>
          </a:prstGeom>
        </p:spPr>
      </p:pic>
      <p:sp>
        <p:nvSpPr>
          <p:cNvPr id="28" name="Content Placeholder 3"/>
          <p:cNvSpPr>
            <a:spLocks noGrp="1"/>
          </p:cNvSpPr>
          <p:nvPr>
            <p:ph sz="quarter" idx="19" hasCustomPrompt="1"/>
          </p:nvPr>
        </p:nvSpPr>
        <p:spPr>
          <a:xfrm>
            <a:off x="384174" y="6197913"/>
            <a:ext cx="7997826" cy="184666"/>
          </a:xfrm>
          <a:prstGeom prst="rect">
            <a:avLst/>
          </a:prstGeom>
        </p:spPr>
        <p:txBody>
          <a:bodyPr wrap="square" tIns="45720" bIns="0" anchor="b" anchorCtr="0">
            <a:spAutoFit/>
          </a:bodyPr>
          <a:lstStyle>
            <a:lvl1pPr marL="0" indent="0">
              <a:buNone/>
              <a:defRPr sz="1000">
                <a:solidFill>
                  <a:srgbClr val="7F7F7F"/>
                </a:solidFill>
              </a:defRPr>
            </a:lvl1pPr>
          </a:lstStyle>
          <a:p>
            <a:pPr lvl="0"/>
            <a:r>
              <a:rPr lang="en-US" dirty="0"/>
              <a:t>Source: XXXXX, </a:t>
            </a:r>
            <a:r>
              <a:rPr lang="en-US" dirty="0" err="1"/>
              <a:t>Mth</a:t>
            </a:r>
            <a:r>
              <a:rPr lang="en-US" dirty="0"/>
              <a:t> Year</a:t>
            </a:r>
          </a:p>
        </p:txBody>
      </p:sp>
    </p:spTree>
    <p:extLst>
      <p:ext uri="{BB962C8B-B14F-4D97-AF65-F5344CB8AC3E}">
        <p14:creationId xmlns:p14="http://schemas.microsoft.com/office/powerpoint/2010/main" val="378830880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888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462" y="6396504"/>
            <a:ext cx="1393818" cy="24354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4" y="1286359"/>
            <a:ext cx="11338560" cy="4866467"/>
          </a:xfrm>
          <a:prstGeom prst="rect">
            <a:avLst/>
          </a:prstGeom>
        </p:spPr>
        <p:txBody>
          <a:bodyPr/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3" y="6387858"/>
            <a:ext cx="9116145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0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/>
          <a:lstStyle>
            <a:lvl1pPr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grpSp>
        <p:nvGrpSpPr>
          <p:cNvPr id="8" name="Group 7"/>
          <p:cNvGrpSpPr/>
          <p:nvPr/>
        </p:nvGrpSpPr>
        <p:grpSpPr bwMode="gray">
          <a:xfrm>
            <a:off x="12420545" y="0"/>
            <a:ext cx="284385" cy="5779689"/>
            <a:chOff x="12358552" y="0"/>
            <a:chExt cx="284385" cy="5779689"/>
          </a:xfrm>
        </p:grpSpPr>
        <p:sp>
          <p:nvSpPr>
            <p:cNvPr id="9" name="Rectangle 8"/>
            <p:cNvSpPr/>
            <p:nvPr/>
          </p:nvSpPr>
          <p:spPr bwMode="gray">
            <a:xfrm>
              <a:off x="12358552" y="0"/>
              <a:ext cx="284385" cy="284385"/>
            </a:xfrm>
            <a:prstGeom prst="rect">
              <a:avLst/>
            </a:prstGeom>
            <a:solidFill>
              <a:srgbClr val="34B2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gray">
            <a:xfrm>
              <a:off x="12358552" y="333902"/>
              <a:ext cx="284385" cy="284385"/>
            </a:xfrm>
            <a:prstGeom prst="rect">
              <a:avLst/>
            </a:prstGeom>
            <a:solidFill>
              <a:srgbClr val="3F57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gray">
            <a:xfrm>
              <a:off x="12358552" y="937408"/>
              <a:ext cx="284385" cy="284385"/>
            </a:xfrm>
            <a:prstGeom prst="rect">
              <a:avLst/>
            </a:prstGeom>
            <a:solidFill>
              <a:srgbClr val="FF53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gray">
            <a:xfrm>
              <a:off x="12358552" y="1271310"/>
              <a:ext cx="284385" cy="284385"/>
            </a:xfrm>
            <a:prstGeom prst="rect">
              <a:avLst/>
            </a:prstGeom>
            <a:solidFill>
              <a:srgbClr val="FE8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 bwMode="gray">
            <a:xfrm>
              <a:off x="12358552" y="1603218"/>
              <a:ext cx="284385" cy="284385"/>
            </a:xfrm>
            <a:prstGeom prst="rect">
              <a:avLst/>
            </a:prstGeom>
            <a:solidFill>
              <a:srgbClr val="FFA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 bwMode="gray">
            <a:xfrm>
              <a:off x="12358552" y="1937120"/>
              <a:ext cx="284385" cy="284385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 bwMode="gray">
            <a:xfrm>
              <a:off x="12358552" y="2540626"/>
              <a:ext cx="284385" cy="284385"/>
            </a:xfrm>
            <a:prstGeom prst="rect">
              <a:avLst/>
            </a:prstGeom>
            <a:solidFill>
              <a:srgbClr val="2B3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gray">
            <a:xfrm>
              <a:off x="12358552" y="2874528"/>
              <a:ext cx="284385" cy="284385"/>
            </a:xfrm>
            <a:prstGeom prst="rect">
              <a:avLst/>
            </a:prstGeom>
            <a:solidFill>
              <a:srgbClr val="0652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 bwMode="gray">
            <a:xfrm>
              <a:off x="12358552" y="3206436"/>
              <a:ext cx="284385" cy="284385"/>
            </a:xfrm>
            <a:prstGeom prst="rect">
              <a:avLst/>
            </a:prstGeom>
            <a:solidFill>
              <a:srgbClr val="00C7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358552" y="3853100"/>
              <a:ext cx="284385" cy="284385"/>
            </a:xfrm>
            <a:prstGeom prst="rect">
              <a:avLst/>
            </a:prstGeom>
            <a:solidFill>
              <a:srgbClr val="027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gray">
            <a:xfrm>
              <a:off x="12358552" y="4187002"/>
              <a:ext cx="284385" cy="28438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 bwMode="gray">
            <a:xfrm>
              <a:off x="12358552" y="4518910"/>
              <a:ext cx="284385" cy="284385"/>
            </a:xfrm>
            <a:prstGeom prst="rect">
              <a:avLst/>
            </a:prstGeom>
            <a:solidFill>
              <a:srgbClr val="93C9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 bwMode="gray">
            <a:xfrm>
              <a:off x="12358552" y="5163396"/>
              <a:ext cx="284385" cy="2843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 bwMode="gray">
            <a:xfrm>
              <a:off x="12358552" y="5495304"/>
              <a:ext cx="284385" cy="2843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091286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512063" y="1224251"/>
            <a:ext cx="11131296" cy="5001059"/>
          </a:xfrm>
          <a:prstGeom prst="rect">
            <a:avLst/>
          </a:prstGeom>
        </p:spPr>
        <p:txBody>
          <a:bodyPr/>
          <a:lstStyle>
            <a:lvl1pPr marL="171450" indent="-171450">
              <a:spcBef>
                <a:spcPts val="1000"/>
              </a:spcBef>
              <a:defRPr sz="1600">
                <a:solidFill>
                  <a:schemeClr val="tx2"/>
                </a:solidFill>
              </a:defRPr>
            </a:lvl1pPr>
            <a:lvl2pPr marL="400050" indent="-17780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2pPr>
            <a:lvl3pPr marL="57150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3pPr>
            <a:lvl4pPr marL="74295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4pPr>
            <a:lvl5pPr marL="914400" indent="-171450">
              <a:spcBef>
                <a:spcPts val="600"/>
              </a:spcBef>
              <a:buFont typeface="Arial" panose="020B0604020202020204" pitchFamily="34" charset="0"/>
              <a:buChar char="–"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16pt Arial bullet level 1</a:t>
            </a:r>
          </a:p>
          <a:p>
            <a:pPr lvl="1"/>
            <a:r>
              <a:rPr lang="en-US" dirty="0"/>
              <a:t>16pt Arial bullet level 2</a:t>
            </a:r>
          </a:p>
          <a:p>
            <a:pPr lvl="2"/>
            <a:r>
              <a:rPr lang="en-US" dirty="0"/>
              <a:t>16pt Arial bullet level 3</a:t>
            </a:r>
          </a:p>
          <a:p>
            <a:pPr lvl="3"/>
            <a:r>
              <a:rPr lang="en-US" dirty="0"/>
              <a:t>16pt Arial bullet level 4</a:t>
            </a:r>
          </a:p>
          <a:p>
            <a:pPr lvl="4"/>
            <a:r>
              <a:rPr lang="en-US" dirty="0"/>
              <a:t>16pt Arial bullet level 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2063" y="122663"/>
            <a:ext cx="11131296" cy="896112"/>
          </a:xfrm>
          <a:prstGeom prst="rect">
            <a:avLst/>
          </a:prstGeom>
        </p:spPr>
        <p:txBody>
          <a:bodyPr tIns="27432" bIns="27432" anchor="b" anchorCtr="0">
            <a:no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Headlines are 24pt Arial Bold Title Case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>
          <a:xfrm>
            <a:off x="959103" y="6666346"/>
            <a:ext cx="8412480" cy="150091"/>
          </a:xfrm>
          <a:prstGeom prst="rect">
            <a:avLst/>
          </a:prstGeom>
        </p:spPr>
        <p:txBody>
          <a:bodyPr tIns="0"/>
          <a:lstStyle>
            <a:lvl1pPr algn="l">
              <a:defRPr sz="700" dirty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2851542" y="6363853"/>
            <a:ext cx="8503027" cy="297873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GB" dirty="0"/>
              <a:t>Notes &amp; Source:</a:t>
            </a:r>
          </a:p>
        </p:txBody>
      </p:sp>
    </p:spTree>
    <p:extLst>
      <p:ext uri="{BB962C8B-B14F-4D97-AF65-F5344CB8AC3E}">
        <p14:creationId xmlns:p14="http://schemas.microsoft.com/office/powerpoint/2010/main" val="24138659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462" y="6396504"/>
            <a:ext cx="1393818" cy="24354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4" y="1286359"/>
            <a:ext cx="11338560" cy="4866467"/>
          </a:xfrm>
          <a:prstGeom prst="rect">
            <a:avLst/>
          </a:prstGeom>
        </p:spPr>
        <p:txBody>
          <a:bodyPr/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3" y="6387858"/>
            <a:ext cx="9116145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0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/>
          <a:lstStyle>
            <a:lvl1pPr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grpSp>
        <p:nvGrpSpPr>
          <p:cNvPr id="8" name="Group 7"/>
          <p:cNvGrpSpPr/>
          <p:nvPr/>
        </p:nvGrpSpPr>
        <p:grpSpPr bwMode="gray">
          <a:xfrm>
            <a:off x="12420545" y="0"/>
            <a:ext cx="284385" cy="5779689"/>
            <a:chOff x="12358552" y="0"/>
            <a:chExt cx="284385" cy="5779689"/>
          </a:xfrm>
        </p:grpSpPr>
        <p:sp>
          <p:nvSpPr>
            <p:cNvPr id="9" name="Rectangle 8"/>
            <p:cNvSpPr/>
            <p:nvPr/>
          </p:nvSpPr>
          <p:spPr bwMode="gray">
            <a:xfrm>
              <a:off x="12358552" y="0"/>
              <a:ext cx="284385" cy="284385"/>
            </a:xfrm>
            <a:prstGeom prst="rect">
              <a:avLst/>
            </a:prstGeom>
            <a:solidFill>
              <a:srgbClr val="34B2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gray">
            <a:xfrm>
              <a:off x="12358552" y="333902"/>
              <a:ext cx="284385" cy="284385"/>
            </a:xfrm>
            <a:prstGeom prst="rect">
              <a:avLst/>
            </a:prstGeom>
            <a:solidFill>
              <a:srgbClr val="3F57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gray">
            <a:xfrm>
              <a:off x="12358552" y="937408"/>
              <a:ext cx="284385" cy="284385"/>
            </a:xfrm>
            <a:prstGeom prst="rect">
              <a:avLst/>
            </a:prstGeom>
            <a:solidFill>
              <a:srgbClr val="FF53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gray">
            <a:xfrm>
              <a:off x="12358552" y="1271310"/>
              <a:ext cx="284385" cy="284385"/>
            </a:xfrm>
            <a:prstGeom prst="rect">
              <a:avLst/>
            </a:prstGeom>
            <a:solidFill>
              <a:srgbClr val="FE8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 bwMode="gray">
            <a:xfrm>
              <a:off x="12358552" y="1603218"/>
              <a:ext cx="284385" cy="284385"/>
            </a:xfrm>
            <a:prstGeom prst="rect">
              <a:avLst/>
            </a:prstGeom>
            <a:solidFill>
              <a:srgbClr val="FFA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 bwMode="gray">
            <a:xfrm>
              <a:off x="12358552" y="1937120"/>
              <a:ext cx="284385" cy="284385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 bwMode="gray">
            <a:xfrm>
              <a:off x="12358552" y="2540626"/>
              <a:ext cx="284385" cy="284385"/>
            </a:xfrm>
            <a:prstGeom prst="rect">
              <a:avLst/>
            </a:prstGeom>
            <a:solidFill>
              <a:srgbClr val="2B3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gray">
            <a:xfrm>
              <a:off x="12358552" y="2874528"/>
              <a:ext cx="284385" cy="284385"/>
            </a:xfrm>
            <a:prstGeom prst="rect">
              <a:avLst/>
            </a:prstGeom>
            <a:solidFill>
              <a:srgbClr val="0652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 bwMode="gray">
            <a:xfrm>
              <a:off x="12358552" y="3206436"/>
              <a:ext cx="284385" cy="284385"/>
            </a:xfrm>
            <a:prstGeom prst="rect">
              <a:avLst/>
            </a:prstGeom>
            <a:solidFill>
              <a:srgbClr val="00C7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358552" y="3853100"/>
              <a:ext cx="284385" cy="284385"/>
            </a:xfrm>
            <a:prstGeom prst="rect">
              <a:avLst/>
            </a:prstGeom>
            <a:solidFill>
              <a:srgbClr val="027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gray">
            <a:xfrm>
              <a:off x="12358552" y="4187002"/>
              <a:ext cx="284385" cy="28438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 bwMode="gray">
            <a:xfrm>
              <a:off x="12358552" y="4518910"/>
              <a:ext cx="284385" cy="284385"/>
            </a:xfrm>
            <a:prstGeom prst="rect">
              <a:avLst/>
            </a:prstGeom>
            <a:solidFill>
              <a:srgbClr val="93C9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 bwMode="gray">
            <a:xfrm>
              <a:off x="12358552" y="5163396"/>
              <a:ext cx="284385" cy="2843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 bwMode="gray">
            <a:xfrm>
              <a:off x="12358552" y="5495304"/>
              <a:ext cx="284385" cy="2843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358895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512063" y="1224251"/>
            <a:ext cx="11131296" cy="5001059"/>
          </a:xfrm>
          <a:prstGeom prst="rect">
            <a:avLst/>
          </a:prstGeom>
        </p:spPr>
        <p:txBody>
          <a:bodyPr/>
          <a:lstStyle>
            <a:lvl1pPr marL="171450" indent="-171450">
              <a:spcBef>
                <a:spcPts val="1000"/>
              </a:spcBef>
              <a:defRPr sz="1600">
                <a:solidFill>
                  <a:schemeClr val="tx2"/>
                </a:solidFill>
              </a:defRPr>
            </a:lvl1pPr>
            <a:lvl2pPr marL="400050" indent="-17780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2pPr>
            <a:lvl3pPr marL="57150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3pPr>
            <a:lvl4pPr marL="74295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4pPr>
            <a:lvl5pPr marL="914400" indent="-171450">
              <a:spcBef>
                <a:spcPts val="600"/>
              </a:spcBef>
              <a:buFont typeface="Arial" panose="020B0604020202020204" pitchFamily="34" charset="0"/>
              <a:buChar char="–"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16pt Arial bullet level 1</a:t>
            </a:r>
          </a:p>
          <a:p>
            <a:pPr lvl="1"/>
            <a:r>
              <a:rPr lang="en-US" dirty="0"/>
              <a:t>16pt Arial bullet level 2</a:t>
            </a:r>
          </a:p>
          <a:p>
            <a:pPr lvl="2"/>
            <a:r>
              <a:rPr lang="en-US" dirty="0"/>
              <a:t>16pt Arial bullet level 3</a:t>
            </a:r>
          </a:p>
          <a:p>
            <a:pPr lvl="3"/>
            <a:r>
              <a:rPr lang="en-US" dirty="0"/>
              <a:t>16pt Arial bullet level 4</a:t>
            </a:r>
          </a:p>
          <a:p>
            <a:pPr lvl="4"/>
            <a:r>
              <a:rPr lang="en-US" dirty="0"/>
              <a:t>16pt Arial bullet level 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2063" y="122663"/>
            <a:ext cx="11131296" cy="896112"/>
          </a:xfrm>
          <a:prstGeom prst="rect">
            <a:avLst/>
          </a:prstGeom>
        </p:spPr>
        <p:txBody>
          <a:bodyPr tIns="27432" bIns="27432" anchor="b" anchorCtr="0">
            <a:no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Headlines are 24pt Arial Bold Title Case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>
          <a:xfrm>
            <a:off x="2979033" y="6473951"/>
            <a:ext cx="8412480" cy="384048"/>
          </a:xfrm>
          <a:prstGeom prst="rect">
            <a:avLst/>
          </a:prstGeom>
        </p:spPr>
        <p:txBody>
          <a:bodyPr lIns="91440" tIns="0" rIns="91440"/>
          <a:lstStyle>
            <a:lvl1pPr algn="l">
              <a:defRPr sz="700" dirty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24015" y="5987971"/>
            <a:ext cx="10972900" cy="261610"/>
          </a:xfrm>
          <a:prstGeom prst="rect">
            <a:avLst/>
          </a:prstGeom>
        </p:spPr>
        <p:txBody>
          <a:bodyPr wrap="square" lIns="91440" tIns="45720" rIns="91440" bIns="45720" anchor="b" anchorCtr="0">
            <a:noAutofit/>
          </a:bodyPr>
          <a:lstStyle>
            <a:lvl1pPr marL="0" marR="0" indent="0" algn="l" defTabSz="410291" rtl="0" eaLnBrk="1" fontAlgn="auto" latinLnBrk="0" hangingPunct="1">
              <a:lnSpc>
                <a:spcPct val="110000"/>
              </a:lnSpc>
              <a:spcBef>
                <a:spcPts val="13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None/>
              <a:tabLst/>
              <a:defRPr sz="1000">
                <a:solidFill>
                  <a:schemeClr val="tx1"/>
                </a:solidFill>
              </a:defRPr>
            </a:lvl1pPr>
            <a:lvl2pPr marL="320040" indent="0">
              <a:buNone/>
              <a:defRPr/>
            </a:lvl2pPr>
            <a:lvl3pPr marL="630936" indent="0">
              <a:buNone/>
              <a:defRPr/>
            </a:lvl3pPr>
            <a:lvl4pPr marL="960120" indent="0">
              <a:buNone/>
              <a:defRPr/>
            </a:lvl4pPr>
            <a:lvl5pPr marL="1289304" indent="0">
              <a:buNone/>
              <a:defRPr/>
            </a:lvl5pPr>
          </a:lstStyle>
          <a:p>
            <a:r>
              <a:rPr lang="en-US" sz="1000" dirty="0"/>
              <a:t>Source: XXXXX, </a:t>
            </a:r>
            <a:r>
              <a:rPr lang="en-US" sz="1000" dirty="0" err="1"/>
              <a:t>Mth</a:t>
            </a:r>
            <a:r>
              <a:rPr lang="en-US" sz="1000" dirty="0"/>
              <a:t> Year</a:t>
            </a:r>
          </a:p>
        </p:txBody>
      </p:sp>
    </p:spTree>
    <p:extLst>
      <p:ext uri="{BB962C8B-B14F-4D97-AF65-F5344CB8AC3E}">
        <p14:creationId xmlns:p14="http://schemas.microsoft.com/office/powerpoint/2010/main" val="21794540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512063" y="1224251"/>
            <a:ext cx="11131296" cy="5001059"/>
          </a:xfrm>
          <a:prstGeom prst="rect">
            <a:avLst/>
          </a:prstGeom>
        </p:spPr>
        <p:txBody>
          <a:bodyPr/>
          <a:lstStyle>
            <a:lvl1pPr marL="171450" indent="-171450">
              <a:spcBef>
                <a:spcPts val="1000"/>
              </a:spcBef>
              <a:defRPr sz="1600">
                <a:solidFill>
                  <a:schemeClr val="tx2"/>
                </a:solidFill>
              </a:defRPr>
            </a:lvl1pPr>
            <a:lvl2pPr marL="400050" indent="-17780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2pPr>
            <a:lvl3pPr marL="57150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3pPr>
            <a:lvl4pPr marL="74295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4pPr>
            <a:lvl5pPr marL="914400" indent="-171450">
              <a:spcBef>
                <a:spcPts val="600"/>
              </a:spcBef>
              <a:buFont typeface="Arial" panose="020B0604020202020204" pitchFamily="34" charset="0"/>
              <a:buChar char="–"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16pt Arial bullet level 1</a:t>
            </a:r>
          </a:p>
          <a:p>
            <a:pPr lvl="1"/>
            <a:r>
              <a:rPr lang="en-US" dirty="0"/>
              <a:t>16pt Arial bullet level 2</a:t>
            </a:r>
          </a:p>
          <a:p>
            <a:pPr lvl="2"/>
            <a:r>
              <a:rPr lang="en-US" dirty="0"/>
              <a:t>16pt Arial bullet level 3</a:t>
            </a:r>
          </a:p>
          <a:p>
            <a:pPr lvl="3"/>
            <a:r>
              <a:rPr lang="en-US" dirty="0"/>
              <a:t>16pt Arial bullet level 4</a:t>
            </a:r>
          </a:p>
          <a:p>
            <a:pPr lvl="4"/>
            <a:r>
              <a:rPr lang="en-US" dirty="0"/>
              <a:t>16pt Arial bullet level 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2063" y="122663"/>
            <a:ext cx="11131296" cy="896112"/>
          </a:xfrm>
          <a:prstGeom prst="rect">
            <a:avLst/>
          </a:prstGeom>
        </p:spPr>
        <p:txBody>
          <a:bodyPr tIns="27432" bIns="27432" anchor="b" anchorCtr="0">
            <a:no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Headlines are 24pt Arial Bold Title Case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>
          <a:xfrm>
            <a:off x="2979033" y="6473951"/>
            <a:ext cx="8412480" cy="384048"/>
          </a:xfrm>
          <a:prstGeom prst="rect">
            <a:avLst/>
          </a:prstGeom>
        </p:spPr>
        <p:txBody>
          <a:bodyPr lIns="91440" tIns="0" rIns="91440"/>
          <a:lstStyle>
            <a:lvl1pPr algn="l">
              <a:defRPr sz="700" dirty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24015" y="5987971"/>
            <a:ext cx="10972900" cy="261610"/>
          </a:xfrm>
          <a:prstGeom prst="rect">
            <a:avLst/>
          </a:prstGeom>
        </p:spPr>
        <p:txBody>
          <a:bodyPr wrap="square" lIns="91440" tIns="45720" rIns="91440" bIns="45720" anchor="b" anchorCtr="0">
            <a:noAutofit/>
          </a:bodyPr>
          <a:lstStyle>
            <a:lvl1pPr marL="0" marR="0" indent="0" algn="l" defTabSz="410291" rtl="0" eaLnBrk="1" fontAlgn="auto" latinLnBrk="0" hangingPunct="1">
              <a:lnSpc>
                <a:spcPct val="110000"/>
              </a:lnSpc>
              <a:spcBef>
                <a:spcPts val="13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None/>
              <a:tabLst/>
              <a:defRPr sz="1000">
                <a:solidFill>
                  <a:schemeClr val="tx1"/>
                </a:solidFill>
              </a:defRPr>
            </a:lvl1pPr>
            <a:lvl2pPr marL="320040" indent="0">
              <a:buNone/>
              <a:defRPr/>
            </a:lvl2pPr>
            <a:lvl3pPr marL="630936" indent="0">
              <a:buNone/>
              <a:defRPr/>
            </a:lvl3pPr>
            <a:lvl4pPr marL="960120" indent="0">
              <a:buNone/>
              <a:defRPr/>
            </a:lvl4pPr>
            <a:lvl5pPr marL="1289304" indent="0">
              <a:buNone/>
              <a:defRPr/>
            </a:lvl5pPr>
          </a:lstStyle>
          <a:p>
            <a:r>
              <a:rPr lang="en-US" sz="1000" dirty="0"/>
              <a:t>Source: XXXXX, </a:t>
            </a:r>
            <a:r>
              <a:rPr lang="en-US" sz="1000" dirty="0" err="1"/>
              <a:t>Mth</a:t>
            </a:r>
            <a:r>
              <a:rPr lang="en-US" sz="1000" dirty="0"/>
              <a:t> Year</a:t>
            </a:r>
          </a:p>
        </p:txBody>
      </p:sp>
    </p:spTree>
    <p:extLst>
      <p:ext uri="{BB962C8B-B14F-4D97-AF65-F5344CB8AC3E}">
        <p14:creationId xmlns:p14="http://schemas.microsoft.com/office/powerpoint/2010/main" val="31264634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512063" y="1224251"/>
            <a:ext cx="11131296" cy="5001059"/>
          </a:xfrm>
          <a:prstGeom prst="rect">
            <a:avLst/>
          </a:prstGeom>
        </p:spPr>
        <p:txBody>
          <a:bodyPr/>
          <a:lstStyle>
            <a:lvl1pPr marL="171450" indent="-171450">
              <a:spcBef>
                <a:spcPts val="1000"/>
              </a:spcBef>
              <a:defRPr sz="1600">
                <a:solidFill>
                  <a:schemeClr val="tx2"/>
                </a:solidFill>
              </a:defRPr>
            </a:lvl1pPr>
            <a:lvl2pPr marL="400050" indent="-17780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2pPr>
            <a:lvl3pPr marL="57150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3pPr>
            <a:lvl4pPr marL="74295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4pPr>
            <a:lvl5pPr marL="914400" indent="-171450">
              <a:spcBef>
                <a:spcPts val="600"/>
              </a:spcBef>
              <a:buFont typeface="Arial" panose="020B0604020202020204" pitchFamily="34" charset="0"/>
              <a:buChar char="–"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16pt Arial bullet level 1</a:t>
            </a:r>
          </a:p>
          <a:p>
            <a:pPr lvl="1"/>
            <a:r>
              <a:rPr lang="en-US" dirty="0"/>
              <a:t>16pt Arial bullet level 2</a:t>
            </a:r>
          </a:p>
          <a:p>
            <a:pPr lvl="2"/>
            <a:r>
              <a:rPr lang="en-US" dirty="0"/>
              <a:t>16pt Arial bullet level 3</a:t>
            </a:r>
          </a:p>
          <a:p>
            <a:pPr lvl="3"/>
            <a:r>
              <a:rPr lang="en-US" dirty="0"/>
              <a:t>16pt Arial bullet level 4</a:t>
            </a:r>
          </a:p>
          <a:p>
            <a:pPr lvl="4"/>
            <a:r>
              <a:rPr lang="en-US" dirty="0"/>
              <a:t>16pt Arial bullet level 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2063" y="122663"/>
            <a:ext cx="11131296" cy="896112"/>
          </a:xfrm>
          <a:prstGeom prst="rect">
            <a:avLst/>
          </a:prstGeom>
        </p:spPr>
        <p:txBody>
          <a:bodyPr tIns="27432" bIns="27432" anchor="b" anchorCtr="0">
            <a:no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Headlines are 24pt Arial Bold Title Case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>
          <a:xfrm>
            <a:off x="2979033" y="6473951"/>
            <a:ext cx="8412480" cy="384048"/>
          </a:xfrm>
          <a:prstGeom prst="rect">
            <a:avLst/>
          </a:prstGeom>
        </p:spPr>
        <p:txBody>
          <a:bodyPr lIns="91440" tIns="0" rIns="91440"/>
          <a:lstStyle>
            <a:lvl1pPr algn="l">
              <a:defRPr sz="700" dirty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24015" y="5987971"/>
            <a:ext cx="10972900" cy="261610"/>
          </a:xfrm>
          <a:prstGeom prst="rect">
            <a:avLst/>
          </a:prstGeom>
        </p:spPr>
        <p:txBody>
          <a:bodyPr wrap="square" lIns="91440" tIns="45720" rIns="91440" bIns="45720" anchor="b" anchorCtr="0">
            <a:noAutofit/>
          </a:bodyPr>
          <a:lstStyle>
            <a:lvl1pPr marL="0" marR="0" indent="0" algn="l" defTabSz="410291" rtl="0" eaLnBrk="1" fontAlgn="auto" latinLnBrk="0" hangingPunct="1">
              <a:lnSpc>
                <a:spcPct val="110000"/>
              </a:lnSpc>
              <a:spcBef>
                <a:spcPts val="13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None/>
              <a:tabLst/>
              <a:defRPr sz="1000">
                <a:solidFill>
                  <a:schemeClr val="tx1"/>
                </a:solidFill>
              </a:defRPr>
            </a:lvl1pPr>
            <a:lvl2pPr marL="320040" indent="0">
              <a:buNone/>
              <a:defRPr/>
            </a:lvl2pPr>
            <a:lvl3pPr marL="630936" indent="0">
              <a:buNone/>
              <a:defRPr/>
            </a:lvl3pPr>
            <a:lvl4pPr marL="960120" indent="0">
              <a:buNone/>
              <a:defRPr/>
            </a:lvl4pPr>
            <a:lvl5pPr marL="1289304" indent="0">
              <a:buNone/>
              <a:defRPr/>
            </a:lvl5pPr>
          </a:lstStyle>
          <a:p>
            <a:r>
              <a:rPr lang="en-US" sz="1000" dirty="0"/>
              <a:t>Source: XXXXX, </a:t>
            </a:r>
            <a:r>
              <a:rPr lang="en-US" sz="1000" dirty="0" err="1"/>
              <a:t>Mth</a:t>
            </a:r>
            <a:r>
              <a:rPr lang="en-US" sz="1000" dirty="0"/>
              <a:t> Year</a:t>
            </a:r>
          </a:p>
        </p:txBody>
      </p:sp>
    </p:spTree>
    <p:extLst>
      <p:ext uri="{BB962C8B-B14F-4D97-AF65-F5344CB8AC3E}">
        <p14:creationId xmlns:p14="http://schemas.microsoft.com/office/powerpoint/2010/main" val="41022752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462" y="6396504"/>
            <a:ext cx="1393818" cy="24354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4" y="1286359"/>
            <a:ext cx="11338560" cy="4866467"/>
          </a:xfrm>
          <a:prstGeom prst="rect">
            <a:avLst/>
          </a:prstGeom>
        </p:spPr>
        <p:txBody>
          <a:bodyPr/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3" y="6387858"/>
            <a:ext cx="9116145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0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/>
          <a:lstStyle>
            <a:lvl1pPr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grpSp>
        <p:nvGrpSpPr>
          <p:cNvPr id="8" name="Group 7"/>
          <p:cNvGrpSpPr/>
          <p:nvPr/>
        </p:nvGrpSpPr>
        <p:grpSpPr bwMode="gray">
          <a:xfrm>
            <a:off x="12420545" y="0"/>
            <a:ext cx="284385" cy="5779689"/>
            <a:chOff x="12358552" y="0"/>
            <a:chExt cx="284385" cy="5779689"/>
          </a:xfrm>
        </p:grpSpPr>
        <p:sp>
          <p:nvSpPr>
            <p:cNvPr id="9" name="Rectangle 8"/>
            <p:cNvSpPr/>
            <p:nvPr/>
          </p:nvSpPr>
          <p:spPr bwMode="gray">
            <a:xfrm>
              <a:off x="12358552" y="0"/>
              <a:ext cx="284385" cy="284385"/>
            </a:xfrm>
            <a:prstGeom prst="rect">
              <a:avLst/>
            </a:prstGeom>
            <a:solidFill>
              <a:srgbClr val="34B2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gray">
            <a:xfrm>
              <a:off x="12358552" y="333902"/>
              <a:ext cx="284385" cy="284385"/>
            </a:xfrm>
            <a:prstGeom prst="rect">
              <a:avLst/>
            </a:prstGeom>
            <a:solidFill>
              <a:srgbClr val="3F57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gray">
            <a:xfrm>
              <a:off x="12358552" y="937408"/>
              <a:ext cx="284385" cy="284385"/>
            </a:xfrm>
            <a:prstGeom prst="rect">
              <a:avLst/>
            </a:prstGeom>
            <a:solidFill>
              <a:srgbClr val="FF53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gray">
            <a:xfrm>
              <a:off x="12358552" y="1271310"/>
              <a:ext cx="284385" cy="284385"/>
            </a:xfrm>
            <a:prstGeom prst="rect">
              <a:avLst/>
            </a:prstGeom>
            <a:solidFill>
              <a:srgbClr val="FE8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 bwMode="gray">
            <a:xfrm>
              <a:off x="12358552" y="1603218"/>
              <a:ext cx="284385" cy="284385"/>
            </a:xfrm>
            <a:prstGeom prst="rect">
              <a:avLst/>
            </a:prstGeom>
            <a:solidFill>
              <a:srgbClr val="FFA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 bwMode="gray">
            <a:xfrm>
              <a:off x="12358552" y="1937120"/>
              <a:ext cx="284385" cy="284385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 bwMode="gray">
            <a:xfrm>
              <a:off x="12358552" y="2540626"/>
              <a:ext cx="284385" cy="284385"/>
            </a:xfrm>
            <a:prstGeom prst="rect">
              <a:avLst/>
            </a:prstGeom>
            <a:solidFill>
              <a:srgbClr val="2B3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gray">
            <a:xfrm>
              <a:off x="12358552" y="2874528"/>
              <a:ext cx="284385" cy="284385"/>
            </a:xfrm>
            <a:prstGeom prst="rect">
              <a:avLst/>
            </a:prstGeom>
            <a:solidFill>
              <a:srgbClr val="0652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 bwMode="gray">
            <a:xfrm>
              <a:off x="12358552" y="3206436"/>
              <a:ext cx="284385" cy="284385"/>
            </a:xfrm>
            <a:prstGeom prst="rect">
              <a:avLst/>
            </a:prstGeom>
            <a:solidFill>
              <a:srgbClr val="00C7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358552" y="3853100"/>
              <a:ext cx="284385" cy="284385"/>
            </a:xfrm>
            <a:prstGeom prst="rect">
              <a:avLst/>
            </a:prstGeom>
            <a:solidFill>
              <a:srgbClr val="027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gray">
            <a:xfrm>
              <a:off x="12358552" y="4187002"/>
              <a:ext cx="284385" cy="28438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 bwMode="gray">
            <a:xfrm>
              <a:off x="12358552" y="4518910"/>
              <a:ext cx="284385" cy="284385"/>
            </a:xfrm>
            <a:prstGeom prst="rect">
              <a:avLst/>
            </a:prstGeom>
            <a:solidFill>
              <a:srgbClr val="93C9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 bwMode="gray">
            <a:xfrm>
              <a:off x="12358552" y="5163396"/>
              <a:ext cx="284385" cy="2843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 bwMode="gray">
            <a:xfrm>
              <a:off x="12358552" y="5495304"/>
              <a:ext cx="284385" cy="2843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785274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462" y="6396504"/>
            <a:ext cx="1393818" cy="24354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4" y="1286359"/>
            <a:ext cx="11338560" cy="4866467"/>
          </a:xfrm>
          <a:prstGeom prst="rect">
            <a:avLst/>
          </a:prstGeom>
        </p:spPr>
        <p:txBody>
          <a:bodyPr/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3" y="6387858"/>
            <a:ext cx="9116145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0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/>
          <a:lstStyle>
            <a:lvl1pPr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grpSp>
        <p:nvGrpSpPr>
          <p:cNvPr id="8" name="Group 7"/>
          <p:cNvGrpSpPr/>
          <p:nvPr/>
        </p:nvGrpSpPr>
        <p:grpSpPr bwMode="gray">
          <a:xfrm>
            <a:off x="12420545" y="0"/>
            <a:ext cx="284385" cy="5779689"/>
            <a:chOff x="12358552" y="0"/>
            <a:chExt cx="284385" cy="5779689"/>
          </a:xfrm>
        </p:grpSpPr>
        <p:sp>
          <p:nvSpPr>
            <p:cNvPr id="9" name="Rectangle 8"/>
            <p:cNvSpPr/>
            <p:nvPr/>
          </p:nvSpPr>
          <p:spPr bwMode="gray">
            <a:xfrm>
              <a:off x="12358552" y="0"/>
              <a:ext cx="284385" cy="284385"/>
            </a:xfrm>
            <a:prstGeom prst="rect">
              <a:avLst/>
            </a:prstGeom>
            <a:solidFill>
              <a:srgbClr val="34B2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gray">
            <a:xfrm>
              <a:off x="12358552" y="333902"/>
              <a:ext cx="284385" cy="284385"/>
            </a:xfrm>
            <a:prstGeom prst="rect">
              <a:avLst/>
            </a:prstGeom>
            <a:solidFill>
              <a:srgbClr val="3F57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gray">
            <a:xfrm>
              <a:off x="12358552" y="937408"/>
              <a:ext cx="284385" cy="284385"/>
            </a:xfrm>
            <a:prstGeom prst="rect">
              <a:avLst/>
            </a:prstGeom>
            <a:solidFill>
              <a:srgbClr val="FF53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gray">
            <a:xfrm>
              <a:off x="12358552" y="1271310"/>
              <a:ext cx="284385" cy="284385"/>
            </a:xfrm>
            <a:prstGeom prst="rect">
              <a:avLst/>
            </a:prstGeom>
            <a:solidFill>
              <a:srgbClr val="FE8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 bwMode="gray">
            <a:xfrm>
              <a:off x="12358552" y="1603218"/>
              <a:ext cx="284385" cy="284385"/>
            </a:xfrm>
            <a:prstGeom prst="rect">
              <a:avLst/>
            </a:prstGeom>
            <a:solidFill>
              <a:srgbClr val="FFA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 bwMode="gray">
            <a:xfrm>
              <a:off x="12358552" y="1937120"/>
              <a:ext cx="284385" cy="284385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 bwMode="gray">
            <a:xfrm>
              <a:off x="12358552" y="2540626"/>
              <a:ext cx="284385" cy="284385"/>
            </a:xfrm>
            <a:prstGeom prst="rect">
              <a:avLst/>
            </a:prstGeom>
            <a:solidFill>
              <a:srgbClr val="2B3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gray">
            <a:xfrm>
              <a:off x="12358552" y="2874528"/>
              <a:ext cx="284385" cy="284385"/>
            </a:xfrm>
            <a:prstGeom prst="rect">
              <a:avLst/>
            </a:prstGeom>
            <a:solidFill>
              <a:srgbClr val="0652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 bwMode="gray">
            <a:xfrm>
              <a:off x="12358552" y="3206436"/>
              <a:ext cx="284385" cy="284385"/>
            </a:xfrm>
            <a:prstGeom prst="rect">
              <a:avLst/>
            </a:prstGeom>
            <a:solidFill>
              <a:srgbClr val="00C7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358552" y="3853100"/>
              <a:ext cx="284385" cy="284385"/>
            </a:xfrm>
            <a:prstGeom prst="rect">
              <a:avLst/>
            </a:prstGeom>
            <a:solidFill>
              <a:srgbClr val="027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gray">
            <a:xfrm>
              <a:off x="12358552" y="4187002"/>
              <a:ext cx="284385" cy="28438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 bwMode="gray">
            <a:xfrm>
              <a:off x="12358552" y="4518910"/>
              <a:ext cx="284385" cy="284385"/>
            </a:xfrm>
            <a:prstGeom prst="rect">
              <a:avLst/>
            </a:prstGeom>
            <a:solidFill>
              <a:srgbClr val="93C9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 bwMode="gray">
            <a:xfrm>
              <a:off x="12358552" y="5163396"/>
              <a:ext cx="284385" cy="2843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 bwMode="gray">
            <a:xfrm>
              <a:off x="12358552" y="5495304"/>
              <a:ext cx="284385" cy="2843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616768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462" y="6396504"/>
            <a:ext cx="1393818" cy="24354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4" y="1286359"/>
            <a:ext cx="11338560" cy="4866467"/>
          </a:xfrm>
          <a:prstGeom prst="rect">
            <a:avLst/>
          </a:prstGeom>
        </p:spPr>
        <p:txBody>
          <a:bodyPr/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3" y="6387858"/>
            <a:ext cx="9116145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0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/>
          <a:lstStyle>
            <a:lvl1pPr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grpSp>
        <p:nvGrpSpPr>
          <p:cNvPr id="8" name="Group 7"/>
          <p:cNvGrpSpPr/>
          <p:nvPr/>
        </p:nvGrpSpPr>
        <p:grpSpPr bwMode="gray">
          <a:xfrm>
            <a:off x="12420545" y="0"/>
            <a:ext cx="284385" cy="5779689"/>
            <a:chOff x="12358552" y="0"/>
            <a:chExt cx="284385" cy="5779689"/>
          </a:xfrm>
        </p:grpSpPr>
        <p:sp>
          <p:nvSpPr>
            <p:cNvPr id="9" name="Rectangle 8"/>
            <p:cNvSpPr/>
            <p:nvPr/>
          </p:nvSpPr>
          <p:spPr bwMode="gray">
            <a:xfrm>
              <a:off x="12358552" y="0"/>
              <a:ext cx="284385" cy="284385"/>
            </a:xfrm>
            <a:prstGeom prst="rect">
              <a:avLst/>
            </a:prstGeom>
            <a:solidFill>
              <a:srgbClr val="34B2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gray">
            <a:xfrm>
              <a:off x="12358552" y="333902"/>
              <a:ext cx="284385" cy="284385"/>
            </a:xfrm>
            <a:prstGeom prst="rect">
              <a:avLst/>
            </a:prstGeom>
            <a:solidFill>
              <a:srgbClr val="3F57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gray">
            <a:xfrm>
              <a:off x="12358552" y="937408"/>
              <a:ext cx="284385" cy="284385"/>
            </a:xfrm>
            <a:prstGeom prst="rect">
              <a:avLst/>
            </a:prstGeom>
            <a:solidFill>
              <a:srgbClr val="FF53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gray">
            <a:xfrm>
              <a:off x="12358552" y="1271310"/>
              <a:ext cx="284385" cy="284385"/>
            </a:xfrm>
            <a:prstGeom prst="rect">
              <a:avLst/>
            </a:prstGeom>
            <a:solidFill>
              <a:srgbClr val="FE8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 bwMode="gray">
            <a:xfrm>
              <a:off x="12358552" y="1603218"/>
              <a:ext cx="284385" cy="284385"/>
            </a:xfrm>
            <a:prstGeom prst="rect">
              <a:avLst/>
            </a:prstGeom>
            <a:solidFill>
              <a:srgbClr val="FFA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 bwMode="gray">
            <a:xfrm>
              <a:off x="12358552" y="1937120"/>
              <a:ext cx="284385" cy="284385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 bwMode="gray">
            <a:xfrm>
              <a:off x="12358552" y="2540626"/>
              <a:ext cx="284385" cy="284385"/>
            </a:xfrm>
            <a:prstGeom prst="rect">
              <a:avLst/>
            </a:prstGeom>
            <a:solidFill>
              <a:srgbClr val="2B3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gray">
            <a:xfrm>
              <a:off x="12358552" y="2874528"/>
              <a:ext cx="284385" cy="284385"/>
            </a:xfrm>
            <a:prstGeom prst="rect">
              <a:avLst/>
            </a:prstGeom>
            <a:solidFill>
              <a:srgbClr val="0652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 bwMode="gray">
            <a:xfrm>
              <a:off x="12358552" y="3206436"/>
              <a:ext cx="284385" cy="284385"/>
            </a:xfrm>
            <a:prstGeom prst="rect">
              <a:avLst/>
            </a:prstGeom>
            <a:solidFill>
              <a:srgbClr val="00C7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358552" y="3853100"/>
              <a:ext cx="284385" cy="284385"/>
            </a:xfrm>
            <a:prstGeom prst="rect">
              <a:avLst/>
            </a:prstGeom>
            <a:solidFill>
              <a:srgbClr val="027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gray">
            <a:xfrm>
              <a:off x="12358552" y="4187002"/>
              <a:ext cx="284385" cy="28438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 bwMode="gray">
            <a:xfrm>
              <a:off x="12358552" y="4518910"/>
              <a:ext cx="284385" cy="284385"/>
            </a:xfrm>
            <a:prstGeom prst="rect">
              <a:avLst/>
            </a:prstGeom>
            <a:solidFill>
              <a:srgbClr val="93C9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 bwMode="gray">
            <a:xfrm>
              <a:off x="12358552" y="5163396"/>
              <a:ext cx="284385" cy="2843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 bwMode="gray">
            <a:xfrm>
              <a:off x="12358552" y="5495304"/>
              <a:ext cx="284385" cy="2843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20683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462" y="6396504"/>
            <a:ext cx="1393818" cy="24354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4" y="1286359"/>
            <a:ext cx="11338560" cy="4866467"/>
          </a:xfrm>
          <a:prstGeom prst="rect">
            <a:avLst/>
          </a:prstGeom>
        </p:spPr>
        <p:txBody>
          <a:bodyPr/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3" y="6387858"/>
            <a:ext cx="9116145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0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/>
          <a:lstStyle>
            <a:lvl1pPr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grpSp>
        <p:nvGrpSpPr>
          <p:cNvPr id="8" name="Group 7"/>
          <p:cNvGrpSpPr/>
          <p:nvPr/>
        </p:nvGrpSpPr>
        <p:grpSpPr bwMode="gray">
          <a:xfrm>
            <a:off x="12420545" y="0"/>
            <a:ext cx="284385" cy="5779689"/>
            <a:chOff x="12358552" y="0"/>
            <a:chExt cx="284385" cy="5779689"/>
          </a:xfrm>
        </p:grpSpPr>
        <p:sp>
          <p:nvSpPr>
            <p:cNvPr id="9" name="Rectangle 8"/>
            <p:cNvSpPr/>
            <p:nvPr/>
          </p:nvSpPr>
          <p:spPr bwMode="gray">
            <a:xfrm>
              <a:off x="12358552" y="0"/>
              <a:ext cx="284385" cy="284385"/>
            </a:xfrm>
            <a:prstGeom prst="rect">
              <a:avLst/>
            </a:prstGeom>
            <a:solidFill>
              <a:srgbClr val="34B2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gray">
            <a:xfrm>
              <a:off x="12358552" y="333902"/>
              <a:ext cx="284385" cy="284385"/>
            </a:xfrm>
            <a:prstGeom prst="rect">
              <a:avLst/>
            </a:prstGeom>
            <a:solidFill>
              <a:srgbClr val="3F57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gray">
            <a:xfrm>
              <a:off x="12358552" y="937408"/>
              <a:ext cx="284385" cy="284385"/>
            </a:xfrm>
            <a:prstGeom prst="rect">
              <a:avLst/>
            </a:prstGeom>
            <a:solidFill>
              <a:srgbClr val="FF53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gray">
            <a:xfrm>
              <a:off x="12358552" y="1271310"/>
              <a:ext cx="284385" cy="284385"/>
            </a:xfrm>
            <a:prstGeom prst="rect">
              <a:avLst/>
            </a:prstGeom>
            <a:solidFill>
              <a:srgbClr val="FE8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 bwMode="gray">
            <a:xfrm>
              <a:off x="12358552" y="1603218"/>
              <a:ext cx="284385" cy="284385"/>
            </a:xfrm>
            <a:prstGeom prst="rect">
              <a:avLst/>
            </a:prstGeom>
            <a:solidFill>
              <a:srgbClr val="FFA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 bwMode="gray">
            <a:xfrm>
              <a:off x="12358552" y="1937120"/>
              <a:ext cx="284385" cy="284385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 bwMode="gray">
            <a:xfrm>
              <a:off x="12358552" y="2540626"/>
              <a:ext cx="284385" cy="284385"/>
            </a:xfrm>
            <a:prstGeom prst="rect">
              <a:avLst/>
            </a:prstGeom>
            <a:solidFill>
              <a:srgbClr val="2B3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gray">
            <a:xfrm>
              <a:off x="12358552" y="2874528"/>
              <a:ext cx="284385" cy="284385"/>
            </a:xfrm>
            <a:prstGeom prst="rect">
              <a:avLst/>
            </a:prstGeom>
            <a:solidFill>
              <a:srgbClr val="0652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 bwMode="gray">
            <a:xfrm>
              <a:off x="12358552" y="3206436"/>
              <a:ext cx="284385" cy="284385"/>
            </a:xfrm>
            <a:prstGeom prst="rect">
              <a:avLst/>
            </a:prstGeom>
            <a:solidFill>
              <a:srgbClr val="00C7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358552" y="3853100"/>
              <a:ext cx="284385" cy="284385"/>
            </a:xfrm>
            <a:prstGeom prst="rect">
              <a:avLst/>
            </a:prstGeom>
            <a:solidFill>
              <a:srgbClr val="027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gray">
            <a:xfrm>
              <a:off x="12358552" y="4187002"/>
              <a:ext cx="284385" cy="28438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 bwMode="gray">
            <a:xfrm>
              <a:off x="12358552" y="4518910"/>
              <a:ext cx="284385" cy="284385"/>
            </a:xfrm>
            <a:prstGeom prst="rect">
              <a:avLst/>
            </a:prstGeom>
            <a:solidFill>
              <a:srgbClr val="93C9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 bwMode="gray">
            <a:xfrm>
              <a:off x="12358552" y="5163396"/>
              <a:ext cx="284385" cy="2843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 bwMode="gray">
            <a:xfrm>
              <a:off x="12358552" y="5495304"/>
              <a:ext cx="284385" cy="2843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99925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4" y="1286359"/>
            <a:ext cx="11338560" cy="4885841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4" y="6387858"/>
            <a:ext cx="7996456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0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/>
          <a:lstStyle>
            <a:lvl1pPr>
              <a:defRPr sz="2800" b="1">
                <a:solidFill>
                  <a:srgbClr val="027223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grpSp>
        <p:nvGrpSpPr>
          <p:cNvPr id="8" name="Group 7"/>
          <p:cNvGrpSpPr/>
          <p:nvPr/>
        </p:nvGrpSpPr>
        <p:grpSpPr bwMode="gray">
          <a:xfrm>
            <a:off x="12420545" y="0"/>
            <a:ext cx="284385" cy="5779689"/>
            <a:chOff x="12358552" y="0"/>
            <a:chExt cx="284385" cy="5779689"/>
          </a:xfrm>
        </p:grpSpPr>
        <p:sp>
          <p:nvSpPr>
            <p:cNvPr id="9" name="Rectangle 8"/>
            <p:cNvSpPr/>
            <p:nvPr/>
          </p:nvSpPr>
          <p:spPr bwMode="gray">
            <a:xfrm>
              <a:off x="12358552" y="0"/>
              <a:ext cx="284385" cy="284385"/>
            </a:xfrm>
            <a:prstGeom prst="rect">
              <a:avLst/>
            </a:prstGeom>
            <a:solidFill>
              <a:srgbClr val="34B2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gray">
            <a:xfrm>
              <a:off x="12358552" y="333902"/>
              <a:ext cx="284385" cy="284385"/>
            </a:xfrm>
            <a:prstGeom prst="rect">
              <a:avLst/>
            </a:prstGeom>
            <a:solidFill>
              <a:srgbClr val="3F57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gray">
            <a:xfrm>
              <a:off x="12358552" y="937408"/>
              <a:ext cx="284385" cy="284385"/>
            </a:xfrm>
            <a:prstGeom prst="rect">
              <a:avLst/>
            </a:prstGeom>
            <a:solidFill>
              <a:srgbClr val="FF53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gray">
            <a:xfrm>
              <a:off x="12358552" y="1271310"/>
              <a:ext cx="284385" cy="284385"/>
            </a:xfrm>
            <a:prstGeom prst="rect">
              <a:avLst/>
            </a:prstGeom>
            <a:solidFill>
              <a:srgbClr val="FE8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 bwMode="gray">
            <a:xfrm>
              <a:off x="12358552" y="1603218"/>
              <a:ext cx="284385" cy="284385"/>
            </a:xfrm>
            <a:prstGeom prst="rect">
              <a:avLst/>
            </a:prstGeom>
            <a:solidFill>
              <a:srgbClr val="FFA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 bwMode="gray">
            <a:xfrm>
              <a:off x="12358552" y="1937120"/>
              <a:ext cx="284385" cy="284385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 bwMode="gray">
            <a:xfrm>
              <a:off x="12358552" y="2540626"/>
              <a:ext cx="284385" cy="284385"/>
            </a:xfrm>
            <a:prstGeom prst="rect">
              <a:avLst/>
            </a:prstGeom>
            <a:solidFill>
              <a:srgbClr val="2B3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gray">
            <a:xfrm>
              <a:off x="12358552" y="2874528"/>
              <a:ext cx="284385" cy="284385"/>
            </a:xfrm>
            <a:prstGeom prst="rect">
              <a:avLst/>
            </a:prstGeom>
            <a:solidFill>
              <a:srgbClr val="0652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 bwMode="gray">
            <a:xfrm>
              <a:off x="12358552" y="3206436"/>
              <a:ext cx="284385" cy="284385"/>
            </a:xfrm>
            <a:prstGeom prst="rect">
              <a:avLst/>
            </a:prstGeom>
            <a:solidFill>
              <a:srgbClr val="00C7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358552" y="3853100"/>
              <a:ext cx="284385" cy="284385"/>
            </a:xfrm>
            <a:prstGeom prst="rect">
              <a:avLst/>
            </a:prstGeom>
            <a:solidFill>
              <a:srgbClr val="027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gray">
            <a:xfrm>
              <a:off x="12358552" y="4187002"/>
              <a:ext cx="284385" cy="28438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 bwMode="gray">
            <a:xfrm>
              <a:off x="12358552" y="4518910"/>
              <a:ext cx="284385" cy="284385"/>
            </a:xfrm>
            <a:prstGeom prst="rect">
              <a:avLst/>
            </a:prstGeom>
            <a:solidFill>
              <a:srgbClr val="93C9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 bwMode="gray">
            <a:xfrm>
              <a:off x="12358552" y="5163396"/>
              <a:ext cx="284385" cy="2843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 bwMode="gray">
            <a:xfrm>
              <a:off x="12358552" y="5495304"/>
              <a:ext cx="284385" cy="2843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7" name="Picture 2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76" b="30588"/>
          <a:stretch/>
        </p:blipFill>
        <p:spPr>
          <a:xfrm>
            <a:off x="8631962" y="6378397"/>
            <a:ext cx="2732973" cy="261085"/>
          </a:xfrm>
          <a:prstGeom prst="rect">
            <a:avLst/>
          </a:prstGeom>
        </p:spPr>
      </p:pic>
      <p:sp>
        <p:nvSpPr>
          <p:cNvPr id="28" name="Content Placeholder 3"/>
          <p:cNvSpPr>
            <a:spLocks noGrp="1"/>
          </p:cNvSpPr>
          <p:nvPr>
            <p:ph sz="quarter" idx="19" hasCustomPrompt="1"/>
          </p:nvPr>
        </p:nvSpPr>
        <p:spPr>
          <a:xfrm>
            <a:off x="384174" y="6197913"/>
            <a:ext cx="7997826" cy="184666"/>
          </a:xfrm>
          <a:prstGeom prst="rect">
            <a:avLst/>
          </a:prstGeom>
        </p:spPr>
        <p:txBody>
          <a:bodyPr wrap="square" tIns="45720" bIns="0" anchor="b" anchorCtr="0">
            <a:spAutoFit/>
          </a:bodyPr>
          <a:lstStyle>
            <a:lvl1pPr marL="0" indent="0">
              <a:buNone/>
              <a:defRPr sz="1000">
                <a:solidFill>
                  <a:srgbClr val="7F7F7F"/>
                </a:solidFill>
              </a:defRPr>
            </a:lvl1pPr>
          </a:lstStyle>
          <a:p>
            <a:pPr lvl="0"/>
            <a:r>
              <a:rPr lang="en-US" dirty="0"/>
              <a:t>Source: XXXXX, </a:t>
            </a:r>
            <a:r>
              <a:rPr lang="en-US" dirty="0" err="1"/>
              <a:t>Mth</a:t>
            </a:r>
            <a:r>
              <a:rPr lang="en-US" dirty="0"/>
              <a:t> Year</a:t>
            </a:r>
          </a:p>
        </p:txBody>
      </p:sp>
    </p:spTree>
    <p:extLst>
      <p:ext uri="{BB962C8B-B14F-4D97-AF65-F5344CB8AC3E}">
        <p14:creationId xmlns:p14="http://schemas.microsoft.com/office/powerpoint/2010/main" val="325602186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888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462" y="6396504"/>
            <a:ext cx="1393818" cy="24354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4" y="1286359"/>
            <a:ext cx="11338560" cy="4866467"/>
          </a:xfrm>
          <a:prstGeom prst="rect">
            <a:avLst/>
          </a:prstGeom>
        </p:spPr>
        <p:txBody>
          <a:bodyPr/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3" y="6387858"/>
            <a:ext cx="9116145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0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/>
          <a:lstStyle>
            <a:lvl1pPr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grpSp>
        <p:nvGrpSpPr>
          <p:cNvPr id="8" name="Group 7"/>
          <p:cNvGrpSpPr/>
          <p:nvPr/>
        </p:nvGrpSpPr>
        <p:grpSpPr bwMode="gray">
          <a:xfrm>
            <a:off x="12420545" y="0"/>
            <a:ext cx="284385" cy="5779689"/>
            <a:chOff x="12358552" y="0"/>
            <a:chExt cx="284385" cy="5779689"/>
          </a:xfrm>
        </p:grpSpPr>
        <p:sp>
          <p:nvSpPr>
            <p:cNvPr id="9" name="Rectangle 8"/>
            <p:cNvSpPr/>
            <p:nvPr/>
          </p:nvSpPr>
          <p:spPr bwMode="gray">
            <a:xfrm>
              <a:off x="12358552" y="0"/>
              <a:ext cx="284385" cy="284385"/>
            </a:xfrm>
            <a:prstGeom prst="rect">
              <a:avLst/>
            </a:prstGeom>
            <a:solidFill>
              <a:srgbClr val="34B2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gray">
            <a:xfrm>
              <a:off x="12358552" y="333902"/>
              <a:ext cx="284385" cy="284385"/>
            </a:xfrm>
            <a:prstGeom prst="rect">
              <a:avLst/>
            </a:prstGeom>
            <a:solidFill>
              <a:srgbClr val="3F57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gray">
            <a:xfrm>
              <a:off x="12358552" y="937408"/>
              <a:ext cx="284385" cy="284385"/>
            </a:xfrm>
            <a:prstGeom prst="rect">
              <a:avLst/>
            </a:prstGeom>
            <a:solidFill>
              <a:srgbClr val="FF53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gray">
            <a:xfrm>
              <a:off x="12358552" y="1271310"/>
              <a:ext cx="284385" cy="284385"/>
            </a:xfrm>
            <a:prstGeom prst="rect">
              <a:avLst/>
            </a:prstGeom>
            <a:solidFill>
              <a:srgbClr val="FE8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 bwMode="gray">
            <a:xfrm>
              <a:off x="12358552" y="1603218"/>
              <a:ext cx="284385" cy="284385"/>
            </a:xfrm>
            <a:prstGeom prst="rect">
              <a:avLst/>
            </a:prstGeom>
            <a:solidFill>
              <a:srgbClr val="FFA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 bwMode="gray">
            <a:xfrm>
              <a:off x="12358552" y="1937120"/>
              <a:ext cx="284385" cy="284385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 bwMode="gray">
            <a:xfrm>
              <a:off x="12358552" y="2540626"/>
              <a:ext cx="284385" cy="284385"/>
            </a:xfrm>
            <a:prstGeom prst="rect">
              <a:avLst/>
            </a:prstGeom>
            <a:solidFill>
              <a:srgbClr val="2B3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gray">
            <a:xfrm>
              <a:off x="12358552" y="2874528"/>
              <a:ext cx="284385" cy="284385"/>
            </a:xfrm>
            <a:prstGeom prst="rect">
              <a:avLst/>
            </a:prstGeom>
            <a:solidFill>
              <a:srgbClr val="0652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 bwMode="gray">
            <a:xfrm>
              <a:off x="12358552" y="3206436"/>
              <a:ext cx="284385" cy="284385"/>
            </a:xfrm>
            <a:prstGeom prst="rect">
              <a:avLst/>
            </a:prstGeom>
            <a:solidFill>
              <a:srgbClr val="00C7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358552" y="3853100"/>
              <a:ext cx="284385" cy="284385"/>
            </a:xfrm>
            <a:prstGeom prst="rect">
              <a:avLst/>
            </a:prstGeom>
            <a:solidFill>
              <a:srgbClr val="027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gray">
            <a:xfrm>
              <a:off x="12358552" y="4187002"/>
              <a:ext cx="284385" cy="28438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 bwMode="gray">
            <a:xfrm>
              <a:off x="12358552" y="4518910"/>
              <a:ext cx="284385" cy="284385"/>
            </a:xfrm>
            <a:prstGeom prst="rect">
              <a:avLst/>
            </a:prstGeom>
            <a:solidFill>
              <a:srgbClr val="93C9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 bwMode="gray">
            <a:xfrm>
              <a:off x="12358552" y="5163396"/>
              <a:ext cx="284385" cy="2843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 bwMode="gray">
            <a:xfrm>
              <a:off x="12358552" y="5495304"/>
              <a:ext cx="284385" cy="2843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903370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462" y="6396504"/>
            <a:ext cx="1393818" cy="24354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4" y="1286359"/>
            <a:ext cx="11338560" cy="4866467"/>
          </a:xfrm>
          <a:prstGeom prst="rect">
            <a:avLst/>
          </a:prstGeom>
        </p:spPr>
        <p:txBody>
          <a:bodyPr/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3" y="6387858"/>
            <a:ext cx="9116145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0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/>
          <a:lstStyle>
            <a:lvl1pPr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grpSp>
        <p:nvGrpSpPr>
          <p:cNvPr id="8" name="Group 7"/>
          <p:cNvGrpSpPr/>
          <p:nvPr/>
        </p:nvGrpSpPr>
        <p:grpSpPr bwMode="gray">
          <a:xfrm>
            <a:off x="12420545" y="0"/>
            <a:ext cx="284385" cy="5779689"/>
            <a:chOff x="12358552" y="0"/>
            <a:chExt cx="284385" cy="5779689"/>
          </a:xfrm>
        </p:grpSpPr>
        <p:sp>
          <p:nvSpPr>
            <p:cNvPr id="9" name="Rectangle 8"/>
            <p:cNvSpPr/>
            <p:nvPr/>
          </p:nvSpPr>
          <p:spPr bwMode="gray">
            <a:xfrm>
              <a:off x="12358552" y="0"/>
              <a:ext cx="284385" cy="284385"/>
            </a:xfrm>
            <a:prstGeom prst="rect">
              <a:avLst/>
            </a:prstGeom>
            <a:solidFill>
              <a:srgbClr val="34B2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gray">
            <a:xfrm>
              <a:off x="12358552" y="333902"/>
              <a:ext cx="284385" cy="284385"/>
            </a:xfrm>
            <a:prstGeom prst="rect">
              <a:avLst/>
            </a:prstGeom>
            <a:solidFill>
              <a:srgbClr val="3F57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gray">
            <a:xfrm>
              <a:off x="12358552" y="937408"/>
              <a:ext cx="284385" cy="284385"/>
            </a:xfrm>
            <a:prstGeom prst="rect">
              <a:avLst/>
            </a:prstGeom>
            <a:solidFill>
              <a:srgbClr val="FF53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gray">
            <a:xfrm>
              <a:off x="12358552" y="1271310"/>
              <a:ext cx="284385" cy="284385"/>
            </a:xfrm>
            <a:prstGeom prst="rect">
              <a:avLst/>
            </a:prstGeom>
            <a:solidFill>
              <a:srgbClr val="FE8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 bwMode="gray">
            <a:xfrm>
              <a:off x="12358552" y="1603218"/>
              <a:ext cx="284385" cy="284385"/>
            </a:xfrm>
            <a:prstGeom prst="rect">
              <a:avLst/>
            </a:prstGeom>
            <a:solidFill>
              <a:srgbClr val="FFA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 bwMode="gray">
            <a:xfrm>
              <a:off x="12358552" y="1937120"/>
              <a:ext cx="284385" cy="284385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 bwMode="gray">
            <a:xfrm>
              <a:off x="12358552" y="2540626"/>
              <a:ext cx="284385" cy="284385"/>
            </a:xfrm>
            <a:prstGeom prst="rect">
              <a:avLst/>
            </a:prstGeom>
            <a:solidFill>
              <a:srgbClr val="2B3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gray">
            <a:xfrm>
              <a:off x="12358552" y="2874528"/>
              <a:ext cx="284385" cy="284385"/>
            </a:xfrm>
            <a:prstGeom prst="rect">
              <a:avLst/>
            </a:prstGeom>
            <a:solidFill>
              <a:srgbClr val="0652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 bwMode="gray">
            <a:xfrm>
              <a:off x="12358552" y="3206436"/>
              <a:ext cx="284385" cy="284385"/>
            </a:xfrm>
            <a:prstGeom prst="rect">
              <a:avLst/>
            </a:prstGeom>
            <a:solidFill>
              <a:srgbClr val="00C7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358552" y="3853100"/>
              <a:ext cx="284385" cy="284385"/>
            </a:xfrm>
            <a:prstGeom prst="rect">
              <a:avLst/>
            </a:prstGeom>
            <a:solidFill>
              <a:srgbClr val="027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gray">
            <a:xfrm>
              <a:off x="12358552" y="4187002"/>
              <a:ext cx="284385" cy="28438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 bwMode="gray">
            <a:xfrm>
              <a:off x="12358552" y="4518910"/>
              <a:ext cx="284385" cy="284385"/>
            </a:xfrm>
            <a:prstGeom prst="rect">
              <a:avLst/>
            </a:prstGeom>
            <a:solidFill>
              <a:srgbClr val="93C9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 bwMode="gray">
            <a:xfrm>
              <a:off x="12358552" y="5163396"/>
              <a:ext cx="284385" cy="2843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 bwMode="gray">
            <a:xfrm>
              <a:off x="12358552" y="5495304"/>
              <a:ext cx="284385" cy="2843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622348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_Header w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6"/>
          </p:nvPr>
        </p:nvSpPr>
        <p:spPr>
          <a:xfrm>
            <a:off x="2979033" y="6473951"/>
            <a:ext cx="8412480" cy="384048"/>
          </a:xfrm>
          <a:prstGeom prst="rect">
            <a:avLst/>
          </a:prstGeom>
        </p:spPr>
        <p:txBody>
          <a:bodyPr tIns="0"/>
          <a:lstStyle>
            <a:lvl1pPr algn="l">
              <a:defRPr sz="700" dirty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512063" y="1662978"/>
            <a:ext cx="11131296" cy="4318723"/>
          </a:xfrm>
          <a:prstGeom prst="rect">
            <a:avLst/>
          </a:prstGeom>
        </p:spPr>
        <p:txBody>
          <a:bodyPr/>
          <a:lstStyle>
            <a:lvl1pPr marL="171450" indent="-171450">
              <a:spcBef>
                <a:spcPts val="1000"/>
              </a:spcBef>
              <a:defRPr sz="1600" baseline="0">
                <a:solidFill>
                  <a:schemeClr val="tx2"/>
                </a:solidFill>
              </a:defRPr>
            </a:lvl1pPr>
            <a:lvl2pPr marL="400050" indent="-177800"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600" baseline="0">
                <a:solidFill>
                  <a:schemeClr val="tx2"/>
                </a:solidFill>
              </a:defRPr>
            </a:lvl2pPr>
            <a:lvl3pPr marL="571500" indent="-171450"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600" baseline="0">
                <a:solidFill>
                  <a:schemeClr val="tx2"/>
                </a:solidFill>
              </a:defRPr>
            </a:lvl3pPr>
            <a:lvl4pPr marL="742950" indent="-171450"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600" baseline="0">
                <a:solidFill>
                  <a:schemeClr val="tx2"/>
                </a:solidFill>
              </a:defRPr>
            </a:lvl4pPr>
            <a:lvl5pPr marL="914400" indent="-171450"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6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16pt Arial bullet level 1</a:t>
            </a:r>
          </a:p>
          <a:p>
            <a:pPr lvl="1"/>
            <a:r>
              <a:rPr lang="en-US" dirty="0"/>
              <a:t>16pt Arial bullet level 2</a:t>
            </a:r>
          </a:p>
          <a:p>
            <a:pPr lvl="2"/>
            <a:r>
              <a:rPr lang="en-US" dirty="0"/>
              <a:t>16pt Arial bullet level 3</a:t>
            </a:r>
          </a:p>
          <a:p>
            <a:pPr lvl="3"/>
            <a:r>
              <a:rPr lang="en-US" dirty="0"/>
              <a:t>16pt Arial bullet level 4</a:t>
            </a:r>
          </a:p>
          <a:p>
            <a:pPr lvl="4"/>
            <a:r>
              <a:rPr lang="en-US" dirty="0"/>
              <a:t>16pt Arial bullet level 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2063" y="122663"/>
            <a:ext cx="11131296" cy="896112"/>
          </a:xfrm>
          <a:prstGeom prst="rect">
            <a:avLst/>
          </a:prstGeom>
        </p:spPr>
        <p:txBody>
          <a:bodyPr tIns="27432" bIns="27432" anchor="b" anchorCtr="0"/>
          <a:lstStyle>
            <a:lvl1pPr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Headlines are 24pt Arial Bold Title Case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512063" y="1004285"/>
            <a:ext cx="11131296" cy="332399"/>
          </a:xfrm>
          <a:prstGeom prst="rect">
            <a:avLst/>
          </a:prstGeom>
        </p:spPr>
        <p:txBody>
          <a:bodyPr tIns="27432" bIns="27432">
            <a:spAutoFit/>
          </a:bodyPr>
          <a:lstStyle>
            <a:lvl1pPr marL="0" indent="0">
              <a:spcBef>
                <a:spcPts val="0"/>
              </a:spcBef>
              <a:buNone/>
              <a:defRPr sz="2000" i="0">
                <a:solidFill>
                  <a:schemeClr val="tx2"/>
                </a:solidFill>
                <a:latin typeface="+mj-lt"/>
              </a:defRPr>
            </a:lvl1pPr>
            <a:lvl2pPr>
              <a:buNone/>
              <a:defRPr i="1"/>
            </a:lvl2pPr>
            <a:lvl3pPr>
              <a:buNone/>
              <a:defRPr i="1"/>
            </a:lvl3pPr>
            <a:lvl4pPr>
              <a:buNone/>
              <a:defRPr i="1"/>
            </a:lvl4pPr>
            <a:lvl5pPr>
              <a:buNone/>
              <a:defRPr i="1"/>
            </a:lvl5pPr>
          </a:lstStyle>
          <a:p>
            <a:pPr lvl="0"/>
            <a:r>
              <a:rPr lang="en-US" dirty="0"/>
              <a:t>Subheads are 20pt Arial sentence case</a:t>
            </a:r>
          </a:p>
        </p:txBody>
      </p:sp>
    </p:spTree>
    <p:extLst>
      <p:ext uri="{BB962C8B-B14F-4D97-AF65-F5344CB8AC3E}">
        <p14:creationId xmlns:p14="http://schemas.microsoft.com/office/powerpoint/2010/main" val="4946303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512063" y="1224250"/>
            <a:ext cx="11121139" cy="475744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>
              <a:spcBef>
                <a:spcPts val="1000"/>
              </a:spcBef>
              <a:defRPr sz="1600">
                <a:solidFill>
                  <a:schemeClr val="tx2"/>
                </a:solidFill>
              </a:defRPr>
            </a:lvl1pPr>
            <a:lvl2pPr marL="400050" indent="-17780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2pPr>
            <a:lvl3pPr marL="57150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3pPr>
            <a:lvl4pPr marL="74295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4pPr>
            <a:lvl5pPr marL="914400" indent="-171450">
              <a:spcBef>
                <a:spcPts val="600"/>
              </a:spcBef>
              <a:buFont typeface="Arial" panose="020B0604020202020204" pitchFamily="34" charset="0"/>
              <a:buChar char="–"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16pt Arial bullet level 1</a:t>
            </a:r>
          </a:p>
          <a:p>
            <a:pPr lvl="1"/>
            <a:r>
              <a:rPr lang="en-US" dirty="0"/>
              <a:t>16pt Arial bullet level 2</a:t>
            </a:r>
          </a:p>
          <a:p>
            <a:pPr lvl="2"/>
            <a:r>
              <a:rPr lang="en-US" dirty="0"/>
              <a:t>16pt Arial bullet level 3</a:t>
            </a:r>
          </a:p>
          <a:p>
            <a:pPr lvl="3"/>
            <a:r>
              <a:rPr lang="en-US" dirty="0"/>
              <a:t>16pt Arial bullet level 4</a:t>
            </a:r>
          </a:p>
          <a:p>
            <a:pPr lvl="4"/>
            <a:r>
              <a:rPr lang="en-US" dirty="0"/>
              <a:t>16pt Arial bullet level 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2063" y="122663"/>
            <a:ext cx="11121139" cy="896112"/>
          </a:xfrm>
          <a:prstGeom prst="rect">
            <a:avLst/>
          </a:prstGeom>
        </p:spPr>
        <p:txBody>
          <a:bodyPr tIns="27432" bIns="27432" anchor="b" anchorCtr="0">
            <a:no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Headlines are 24pt Arial Bold Title Case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>
          <a:xfrm>
            <a:off x="2979033" y="6473951"/>
            <a:ext cx="8412480" cy="384048"/>
          </a:xfrm>
          <a:prstGeom prst="rect">
            <a:avLst/>
          </a:prstGeom>
        </p:spPr>
        <p:txBody>
          <a:bodyPr lIns="91440" tIns="0" rIns="91440"/>
          <a:lstStyle>
            <a:lvl1pPr algn="l">
              <a:defRPr sz="700" dirty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508001" y="5987971"/>
            <a:ext cx="11125201" cy="261610"/>
          </a:xfrm>
          <a:prstGeom prst="rect">
            <a:avLst/>
          </a:prstGeom>
        </p:spPr>
        <p:txBody>
          <a:bodyPr wrap="square" lIns="91440" tIns="45720" rIns="91440" bIns="45720" anchor="b" anchorCtr="0">
            <a:noAutofit/>
          </a:bodyPr>
          <a:lstStyle>
            <a:lvl1pPr marL="0" marR="0" indent="0" algn="l" defTabSz="410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None/>
              <a:tabLst/>
              <a:defRPr sz="1000">
                <a:solidFill>
                  <a:schemeClr val="tx1"/>
                </a:solidFill>
              </a:defRPr>
            </a:lvl1pPr>
            <a:lvl2pPr marL="320040" indent="0">
              <a:buNone/>
              <a:defRPr/>
            </a:lvl2pPr>
            <a:lvl3pPr marL="630936" indent="0">
              <a:buNone/>
              <a:defRPr/>
            </a:lvl3pPr>
            <a:lvl4pPr marL="960120" indent="0">
              <a:buNone/>
              <a:defRPr/>
            </a:lvl4pPr>
            <a:lvl5pPr marL="1289304" indent="0">
              <a:buNone/>
              <a:defRPr/>
            </a:lvl5pPr>
          </a:lstStyle>
          <a:p>
            <a:r>
              <a:rPr lang="en-US" sz="1000" dirty="0"/>
              <a:t>Source: XXXXX, </a:t>
            </a:r>
            <a:r>
              <a:rPr lang="en-US" sz="1000" dirty="0" err="1"/>
              <a:t>Mth</a:t>
            </a:r>
            <a:r>
              <a:rPr lang="en-US" sz="1000" dirty="0"/>
              <a:t> Year</a:t>
            </a:r>
          </a:p>
        </p:txBody>
      </p:sp>
    </p:spTree>
    <p:extLst>
      <p:ext uri="{BB962C8B-B14F-4D97-AF65-F5344CB8AC3E}">
        <p14:creationId xmlns:p14="http://schemas.microsoft.com/office/powerpoint/2010/main" val="206932250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768">
          <p15:clr>
            <a:srgbClr val="FBAE40"/>
          </p15:clr>
        </p15:guide>
        <p15:guide id="2" orient="horz" pos="76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Callout Op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132063" y="1876358"/>
            <a:ext cx="3764662" cy="4295842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marL="0" marR="0" indent="0" algn="l" defTabSz="121917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i="0" baseline="0">
                <a:solidFill>
                  <a:schemeClr val="accent3"/>
                </a:solidFill>
                <a:latin typeface="+mj-lt"/>
              </a:defRPr>
            </a:lvl1pPr>
            <a:lvl2pPr marL="230188" indent="-119063">
              <a:lnSpc>
                <a:spcPct val="100000"/>
              </a:lnSpc>
              <a:buFont typeface="Arial"/>
              <a:buChar char="•"/>
              <a:defRPr sz="1200" b="0" i="0" baseline="0">
                <a:solidFill>
                  <a:schemeClr val="accent1"/>
                </a:solidFill>
                <a:latin typeface="+mj-lt"/>
                <a:cs typeface="Arial"/>
              </a:defRPr>
            </a:lvl2pPr>
            <a:lvl3pPr marL="609585" indent="-228594">
              <a:lnSpc>
                <a:spcPct val="100000"/>
              </a:lnSpc>
              <a:buFont typeface="Arial" pitchFamily="34" charset="0"/>
              <a:buChar char="•"/>
              <a:defRPr sz="1200" b="0" i="0">
                <a:solidFill>
                  <a:schemeClr val="bg1"/>
                </a:solidFill>
                <a:latin typeface="+mj-lt"/>
                <a:cs typeface="Arial"/>
              </a:defRPr>
            </a:lvl3pPr>
            <a:lvl4pPr>
              <a:defRPr sz="2133" b="0" i="0">
                <a:latin typeface="Georgia" pitchFamily="18" charset="0"/>
              </a:defRPr>
            </a:lvl4pPr>
          </a:lstStyle>
          <a:p>
            <a:pPr lvl="0"/>
            <a:r>
              <a:rPr lang="en-US" noProof="0" dirty="0"/>
              <a:t>Callouts are 16pt Arial Bold sentence case lorem ipsum dolor sit </a:t>
            </a:r>
            <a:r>
              <a:rPr lang="en-US" noProof="0" dirty="0" err="1"/>
              <a:t>amet</a:t>
            </a:r>
            <a:r>
              <a:rPr lang="en-US" noProof="0" dirty="0"/>
              <a:t>, </a:t>
            </a:r>
            <a:r>
              <a:rPr lang="en-US" noProof="0" dirty="0" err="1"/>
              <a:t>consec</a:t>
            </a:r>
            <a:r>
              <a:rPr lang="en-US" noProof="0" dirty="0"/>
              <a:t> </a:t>
            </a:r>
            <a:r>
              <a:rPr lang="en-US" noProof="0" dirty="0" err="1"/>
              <a:t>tetuer</a:t>
            </a:r>
            <a:r>
              <a:rPr lang="en-US" noProof="0" dirty="0"/>
              <a:t> </a:t>
            </a:r>
            <a:r>
              <a:rPr lang="en-US" noProof="0" dirty="0" err="1"/>
              <a:t>adipiscing</a:t>
            </a:r>
            <a:r>
              <a:rPr lang="en-US" noProof="0" dirty="0"/>
              <a:t> </a:t>
            </a:r>
            <a:r>
              <a:rPr lang="en-US" noProof="0" dirty="0" err="1"/>
              <a:t>elit</a:t>
            </a:r>
            <a:r>
              <a:rPr lang="en-US" noProof="0" dirty="0"/>
              <a:t>, </a:t>
            </a:r>
            <a:r>
              <a:rPr lang="en-US" noProof="0" dirty="0" err="1"/>
              <a:t>sed</a:t>
            </a:r>
            <a:r>
              <a:rPr lang="en-US" noProof="0" dirty="0"/>
              <a:t> </a:t>
            </a:r>
            <a:r>
              <a:rPr lang="en-US" noProof="0" dirty="0" err="1"/>
              <a:t>diam</a:t>
            </a:r>
            <a:r>
              <a:rPr lang="en-US" noProof="0" dirty="0"/>
              <a:t> </a:t>
            </a:r>
            <a:r>
              <a:rPr lang="en-US" noProof="0" dirty="0" err="1"/>
              <a:t>nonummy</a:t>
            </a:r>
            <a:r>
              <a:rPr lang="en-US" noProof="0" dirty="0"/>
              <a:t> </a:t>
            </a:r>
            <a:r>
              <a:rPr lang="en-US" noProof="0" dirty="0" err="1"/>
              <a:t>nibh</a:t>
            </a:r>
            <a:r>
              <a:rPr lang="en-US" noProof="0" dirty="0"/>
              <a:t> </a:t>
            </a:r>
            <a:r>
              <a:rPr lang="en-US" noProof="0" dirty="0" err="1"/>
              <a:t>euismod</a:t>
            </a:r>
            <a:r>
              <a:rPr lang="en-US" noProof="0" dirty="0"/>
              <a:t> </a:t>
            </a:r>
            <a:r>
              <a:rPr lang="en-US" noProof="0" dirty="0" err="1"/>
              <a:t>tincidunt</a:t>
            </a:r>
            <a:r>
              <a:rPr lang="en-US" noProof="0" dirty="0"/>
              <a:t> </a:t>
            </a:r>
            <a:r>
              <a:rPr lang="en-US" noProof="0" dirty="0" err="1"/>
              <a:t>ut</a:t>
            </a:r>
            <a:r>
              <a:rPr lang="en-US" noProof="0" dirty="0"/>
              <a:t> </a:t>
            </a:r>
            <a:r>
              <a:rPr lang="en-US" noProof="0" dirty="0" err="1"/>
              <a:t>laoreet</a:t>
            </a:r>
            <a:r>
              <a:rPr lang="en-US" noProof="0" dirty="0"/>
              <a:t> </a:t>
            </a:r>
            <a:r>
              <a:rPr lang="en-US" noProof="0" dirty="0" err="1"/>
              <a:t>dolore</a:t>
            </a:r>
            <a:r>
              <a:rPr lang="en-US" noProof="0" dirty="0"/>
              <a:t> magna </a:t>
            </a:r>
            <a:r>
              <a:rPr lang="en-US" noProof="0" dirty="0" err="1"/>
              <a:t>aliquam</a:t>
            </a:r>
            <a:r>
              <a:rPr lang="en-US" noProof="0" dirty="0"/>
              <a:t> </a:t>
            </a:r>
            <a:r>
              <a:rPr lang="en-US" noProof="0" dirty="0" err="1"/>
              <a:t>erat</a:t>
            </a:r>
            <a:r>
              <a:rPr lang="en-US" noProof="0" dirty="0"/>
              <a:t> </a:t>
            </a:r>
            <a:r>
              <a:rPr lang="en-US" noProof="0" dirty="0" err="1"/>
              <a:t>volutpat</a:t>
            </a:r>
            <a:r>
              <a:rPr lang="en-US" noProof="0" dirty="0"/>
              <a:t>. Lorem ipsum dolor sit </a:t>
            </a:r>
            <a:r>
              <a:rPr lang="en-US" noProof="0" dirty="0" err="1"/>
              <a:t>amet</a:t>
            </a:r>
            <a:r>
              <a:rPr lang="en-US" noProof="0" dirty="0"/>
              <a:t>, </a:t>
            </a:r>
            <a:r>
              <a:rPr lang="en-US" noProof="0" dirty="0" err="1"/>
              <a:t>consectetuer</a:t>
            </a:r>
            <a:r>
              <a:rPr lang="en-US" noProof="0" dirty="0"/>
              <a:t> </a:t>
            </a:r>
            <a:r>
              <a:rPr lang="en-US" noProof="0" dirty="0" err="1"/>
              <a:t>adipiscing</a:t>
            </a:r>
            <a:r>
              <a:rPr lang="en-US" noProof="0" dirty="0"/>
              <a:t> </a:t>
            </a:r>
            <a:r>
              <a:rPr lang="en-US" noProof="0" dirty="0" err="1"/>
              <a:t>elit</a:t>
            </a:r>
            <a:r>
              <a:rPr lang="en-US" noProof="0" dirty="0"/>
              <a:t>, </a:t>
            </a:r>
            <a:r>
              <a:rPr lang="en-US" noProof="0" dirty="0" err="1"/>
              <a:t>sed</a:t>
            </a:r>
            <a:r>
              <a:rPr lang="en-US" noProof="0" dirty="0"/>
              <a:t> </a:t>
            </a:r>
            <a:r>
              <a:rPr lang="en-US" noProof="0" dirty="0" err="1"/>
              <a:t>diam</a:t>
            </a:r>
            <a:r>
              <a:rPr lang="en-US" noProof="0" dirty="0"/>
              <a:t> </a:t>
            </a:r>
            <a:r>
              <a:rPr lang="en-US" noProof="0" dirty="0" err="1"/>
              <a:t>nonummy</a:t>
            </a:r>
            <a:r>
              <a:rPr lang="en-US" noProof="0" dirty="0"/>
              <a:t> </a:t>
            </a:r>
            <a:r>
              <a:rPr lang="en-US" noProof="0" dirty="0" err="1"/>
              <a:t>nibh</a:t>
            </a:r>
            <a:r>
              <a:rPr lang="en-US" noProof="0" dirty="0"/>
              <a:t> </a:t>
            </a:r>
            <a:r>
              <a:rPr lang="en-US" noProof="0" dirty="0" err="1"/>
              <a:t>euismod</a:t>
            </a:r>
            <a:r>
              <a:rPr lang="en-US" noProof="0" dirty="0"/>
              <a:t> </a:t>
            </a:r>
            <a:r>
              <a:rPr lang="en-US" noProof="0" dirty="0" err="1"/>
              <a:t>ut</a:t>
            </a:r>
            <a:r>
              <a:rPr lang="en-US" noProof="0" dirty="0"/>
              <a:t> </a:t>
            </a:r>
            <a:r>
              <a:rPr lang="en-US" noProof="0" dirty="0" err="1"/>
              <a:t>dolore</a:t>
            </a:r>
            <a:r>
              <a:rPr lang="en-US" noProof="0" dirty="0"/>
              <a:t> magna </a:t>
            </a:r>
            <a:r>
              <a:rPr lang="en-US" noProof="0" dirty="0" err="1"/>
              <a:t>aliquam</a:t>
            </a:r>
            <a:r>
              <a:rPr lang="en-US" noProof="0" dirty="0"/>
              <a:t> </a:t>
            </a:r>
            <a:r>
              <a:rPr lang="en-US" noProof="0" dirty="0" err="1"/>
              <a:t>erat</a:t>
            </a:r>
            <a:r>
              <a:rPr lang="en-US" noProof="0" dirty="0"/>
              <a:t> </a:t>
            </a:r>
            <a:r>
              <a:rPr lang="en-US" noProof="0" dirty="0" err="1"/>
              <a:t>volutpat</a:t>
            </a:r>
            <a:r>
              <a:rPr lang="en-US" noProof="0" dirty="0"/>
              <a:t>. </a:t>
            </a:r>
          </a:p>
        </p:txBody>
      </p:sp>
      <p:sp>
        <p:nvSpPr>
          <p:cNvPr id="6" name="Rectangle 5"/>
          <p:cNvSpPr/>
          <p:nvPr/>
        </p:nvSpPr>
        <p:spPr bwMode="gray">
          <a:xfrm>
            <a:off x="8220075" y="1687496"/>
            <a:ext cx="3971925" cy="952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4" y="1702631"/>
            <a:ext cx="7492481" cy="4469569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384694" y="1081826"/>
            <a:ext cx="11338560" cy="40233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2000" i="1" baseline="0">
                <a:solidFill>
                  <a:srgbClr val="065280"/>
                </a:solidFill>
              </a:defRPr>
            </a:lvl1pPr>
          </a:lstStyle>
          <a:p>
            <a:pPr lvl="0"/>
            <a:r>
              <a:rPr lang="en-US" dirty="0"/>
              <a:t>Subheads are 20pt Arial Italic sentence case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2800" b="1">
                <a:solidFill>
                  <a:srgbClr val="027223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sp>
        <p:nvSpPr>
          <p:cNvPr id="16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4" y="6387858"/>
            <a:ext cx="7996456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8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76" b="30588"/>
          <a:stretch/>
        </p:blipFill>
        <p:spPr>
          <a:xfrm>
            <a:off x="8631962" y="6378397"/>
            <a:ext cx="2732973" cy="261085"/>
          </a:xfrm>
          <a:prstGeom prst="rect">
            <a:avLst/>
          </a:prstGeom>
        </p:spPr>
      </p:pic>
      <p:sp>
        <p:nvSpPr>
          <p:cNvPr id="12" name="Content Placeholder 3"/>
          <p:cNvSpPr>
            <a:spLocks noGrp="1"/>
          </p:cNvSpPr>
          <p:nvPr>
            <p:ph sz="quarter" idx="19" hasCustomPrompt="1"/>
          </p:nvPr>
        </p:nvSpPr>
        <p:spPr>
          <a:xfrm>
            <a:off x="384174" y="6197913"/>
            <a:ext cx="7997826" cy="184666"/>
          </a:xfrm>
          <a:prstGeom prst="rect">
            <a:avLst/>
          </a:prstGeom>
        </p:spPr>
        <p:txBody>
          <a:bodyPr wrap="square" tIns="45720" bIns="0" anchor="b" anchorCtr="0">
            <a:spAutoFit/>
          </a:bodyPr>
          <a:lstStyle>
            <a:lvl1pPr marL="0" indent="0">
              <a:buNone/>
              <a:defRPr sz="1000">
                <a:solidFill>
                  <a:srgbClr val="7F7F7F"/>
                </a:solidFill>
              </a:defRPr>
            </a:lvl1pPr>
          </a:lstStyle>
          <a:p>
            <a:pPr lvl="0"/>
            <a:r>
              <a:rPr lang="en-US" dirty="0"/>
              <a:t>Source: XXXXX, </a:t>
            </a:r>
            <a:r>
              <a:rPr lang="en-US" dirty="0" err="1"/>
              <a:t>Mth</a:t>
            </a:r>
            <a:r>
              <a:rPr lang="en-US" dirty="0"/>
              <a:t> Year</a:t>
            </a:r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Callout Op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4" y="1702630"/>
            <a:ext cx="7492481" cy="4469570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132063" y="1876358"/>
            <a:ext cx="3764662" cy="4295842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marL="0" marR="0" indent="0" algn="l" defTabSz="121917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i="0" baseline="0">
                <a:solidFill>
                  <a:schemeClr val="accent4"/>
                </a:solidFill>
                <a:latin typeface="+mj-lt"/>
              </a:defRPr>
            </a:lvl1pPr>
            <a:lvl2pPr marL="230188" indent="-119063">
              <a:lnSpc>
                <a:spcPct val="100000"/>
              </a:lnSpc>
              <a:buFont typeface="Arial"/>
              <a:buChar char="•"/>
              <a:defRPr sz="1200" b="0" i="0" baseline="0">
                <a:solidFill>
                  <a:schemeClr val="accent1"/>
                </a:solidFill>
                <a:latin typeface="+mj-lt"/>
                <a:cs typeface="Arial"/>
              </a:defRPr>
            </a:lvl2pPr>
            <a:lvl3pPr marL="609585" indent="-228594">
              <a:lnSpc>
                <a:spcPct val="100000"/>
              </a:lnSpc>
              <a:buFont typeface="Arial" pitchFamily="34" charset="0"/>
              <a:buChar char="•"/>
              <a:defRPr sz="1200" b="0" i="0">
                <a:solidFill>
                  <a:schemeClr val="bg1"/>
                </a:solidFill>
                <a:latin typeface="+mj-lt"/>
                <a:cs typeface="Arial"/>
              </a:defRPr>
            </a:lvl3pPr>
            <a:lvl4pPr>
              <a:defRPr sz="2133" b="0" i="0">
                <a:latin typeface="Georgia" pitchFamily="18" charset="0"/>
              </a:defRPr>
            </a:lvl4pPr>
          </a:lstStyle>
          <a:p>
            <a:pPr lvl="0"/>
            <a:r>
              <a:rPr lang="en-US" noProof="0" dirty="0"/>
              <a:t>Callouts are 16pt Arial Bold sentence case lorem ipsum dolor sit </a:t>
            </a:r>
            <a:r>
              <a:rPr lang="en-US" noProof="0" dirty="0" err="1"/>
              <a:t>amet</a:t>
            </a:r>
            <a:r>
              <a:rPr lang="en-US" noProof="0" dirty="0"/>
              <a:t>, </a:t>
            </a:r>
            <a:r>
              <a:rPr lang="en-US" noProof="0" dirty="0" err="1"/>
              <a:t>consec</a:t>
            </a:r>
            <a:r>
              <a:rPr lang="en-US" noProof="0" dirty="0"/>
              <a:t> </a:t>
            </a:r>
            <a:r>
              <a:rPr lang="en-US" noProof="0" dirty="0" err="1"/>
              <a:t>tetuer</a:t>
            </a:r>
            <a:r>
              <a:rPr lang="en-US" noProof="0" dirty="0"/>
              <a:t> </a:t>
            </a:r>
            <a:r>
              <a:rPr lang="en-US" noProof="0" dirty="0" err="1"/>
              <a:t>adipiscing</a:t>
            </a:r>
            <a:r>
              <a:rPr lang="en-US" noProof="0" dirty="0"/>
              <a:t> </a:t>
            </a:r>
            <a:r>
              <a:rPr lang="en-US" noProof="0" dirty="0" err="1"/>
              <a:t>elit</a:t>
            </a:r>
            <a:r>
              <a:rPr lang="en-US" noProof="0" dirty="0"/>
              <a:t>, </a:t>
            </a:r>
            <a:r>
              <a:rPr lang="en-US" noProof="0" dirty="0" err="1"/>
              <a:t>sed</a:t>
            </a:r>
            <a:r>
              <a:rPr lang="en-US" noProof="0" dirty="0"/>
              <a:t> </a:t>
            </a:r>
            <a:r>
              <a:rPr lang="en-US" noProof="0" dirty="0" err="1"/>
              <a:t>diam</a:t>
            </a:r>
            <a:r>
              <a:rPr lang="en-US" noProof="0" dirty="0"/>
              <a:t> </a:t>
            </a:r>
            <a:r>
              <a:rPr lang="en-US" noProof="0" dirty="0" err="1"/>
              <a:t>nonummy</a:t>
            </a:r>
            <a:r>
              <a:rPr lang="en-US" noProof="0" dirty="0"/>
              <a:t> </a:t>
            </a:r>
            <a:r>
              <a:rPr lang="en-US" noProof="0" dirty="0" err="1"/>
              <a:t>nibh</a:t>
            </a:r>
            <a:r>
              <a:rPr lang="en-US" noProof="0" dirty="0"/>
              <a:t> </a:t>
            </a:r>
            <a:r>
              <a:rPr lang="en-US" noProof="0" dirty="0" err="1"/>
              <a:t>euismod</a:t>
            </a:r>
            <a:r>
              <a:rPr lang="en-US" noProof="0" dirty="0"/>
              <a:t> </a:t>
            </a:r>
            <a:r>
              <a:rPr lang="en-US" noProof="0" dirty="0" err="1"/>
              <a:t>tincidunt</a:t>
            </a:r>
            <a:r>
              <a:rPr lang="en-US" noProof="0" dirty="0"/>
              <a:t> </a:t>
            </a:r>
            <a:r>
              <a:rPr lang="en-US" noProof="0" dirty="0" err="1"/>
              <a:t>ut</a:t>
            </a:r>
            <a:r>
              <a:rPr lang="en-US" noProof="0" dirty="0"/>
              <a:t> </a:t>
            </a:r>
            <a:r>
              <a:rPr lang="en-US" noProof="0" dirty="0" err="1"/>
              <a:t>laoreet</a:t>
            </a:r>
            <a:r>
              <a:rPr lang="en-US" noProof="0" dirty="0"/>
              <a:t> </a:t>
            </a:r>
            <a:r>
              <a:rPr lang="en-US" noProof="0" dirty="0" err="1"/>
              <a:t>dolore</a:t>
            </a:r>
            <a:r>
              <a:rPr lang="en-US" noProof="0" dirty="0"/>
              <a:t> magna </a:t>
            </a:r>
            <a:r>
              <a:rPr lang="en-US" noProof="0" dirty="0" err="1"/>
              <a:t>aliquam</a:t>
            </a:r>
            <a:r>
              <a:rPr lang="en-US" noProof="0" dirty="0"/>
              <a:t> </a:t>
            </a:r>
            <a:r>
              <a:rPr lang="en-US" noProof="0" dirty="0" err="1"/>
              <a:t>erat</a:t>
            </a:r>
            <a:r>
              <a:rPr lang="en-US" noProof="0" dirty="0"/>
              <a:t> </a:t>
            </a:r>
            <a:r>
              <a:rPr lang="en-US" noProof="0" dirty="0" err="1"/>
              <a:t>volutpat</a:t>
            </a:r>
            <a:r>
              <a:rPr lang="en-US" noProof="0" dirty="0"/>
              <a:t>. Lorem ipsum dolor sit </a:t>
            </a:r>
            <a:r>
              <a:rPr lang="en-US" noProof="0" dirty="0" err="1"/>
              <a:t>amet</a:t>
            </a:r>
            <a:r>
              <a:rPr lang="en-US" noProof="0" dirty="0"/>
              <a:t>, </a:t>
            </a:r>
            <a:r>
              <a:rPr lang="en-US" noProof="0" dirty="0" err="1"/>
              <a:t>consectetuer</a:t>
            </a:r>
            <a:r>
              <a:rPr lang="en-US" noProof="0" dirty="0"/>
              <a:t> </a:t>
            </a:r>
            <a:r>
              <a:rPr lang="en-US" noProof="0" dirty="0" err="1"/>
              <a:t>adipiscing</a:t>
            </a:r>
            <a:r>
              <a:rPr lang="en-US" noProof="0" dirty="0"/>
              <a:t> </a:t>
            </a:r>
            <a:r>
              <a:rPr lang="en-US" noProof="0" dirty="0" err="1"/>
              <a:t>elit</a:t>
            </a:r>
            <a:r>
              <a:rPr lang="en-US" noProof="0" dirty="0"/>
              <a:t>, </a:t>
            </a:r>
            <a:r>
              <a:rPr lang="en-US" noProof="0" dirty="0" err="1"/>
              <a:t>sed</a:t>
            </a:r>
            <a:r>
              <a:rPr lang="en-US" noProof="0" dirty="0"/>
              <a:t> </a:t>
            </a:r>
            <a:r>
              <a:rPr lang="en-US" noProof="0" dirty="0" err="1"/>
              <a:t>diam</a:t>
            </a:r>
            <a:r>
              <a:rPr lang="en-US" noProof="0" dirty="0"/>
              <a:t> </a:t>
            </a:r>
            <a:r>
              <a:rPr lang="en-US" noProof="0" dirty="0" err="1"/>
              <a:t>nonummy</a:t>
            </a:r>
            <a:r>
              <a:rPr lang="en-US" noProof="0" dirty="0"/>
              <a:t> </a:t>
            </a:r>
            <a:r>
              <a:rPr lang="en-US" noProof="0" dirty="0" err="1"/>
              <a:t>nibh</a:t>
            </a:r>
            <a:r>
              <a:rPr lang="en-US" noProof="0" dirty="0"/>
              <a:t> </a:t>
            </a:r>
            <a:r>
              <a:rPr lang="en-US" noProof="0" dirty="0" err="1"/>
              <a:t>euismod</a:t>
            </a:r>
            <a:r>
              <a:rPr lang="en-US" noProof="0" dirty="0"/>
              <a:t> </a:t>
            </a:r>
            <a:r>
              <a:rPr lang="en-US" noProof="0" dirty="0" err="1"/>
              <a:t>ut</a:t>
            </a:r>
            <a:r>
              <a:rPr lang="en-US" noProof="0" dirty="0"/>
              <a:t> </a:t>
            </a:r>
            <a:r>
              <a:rPr lang="en-US" noProof="0" dirty="0" err="1"/>
              <a:t>dolore</a:t>
            </a:r>
            <a:r>
              <a:rPr lang="en-US" noProof="0" dirty="0"/>
              <a:t> magna </a:t>
            </a:r>
            <a:r>
              <a:rPr lang="en-US" noProof="0" dirty="0" err="1"/>
              <a:t>aliquam</a:t>
            </a:r>
            <a:r>
              <a:rPr lang="en-US" noProof="0" dirty="0"/>
              <a:t> </a:t>
            </a:r>
            <a:r>
              <a:rPr lang="en-US" noProof="0" dirty="0" err="1"/>
              <a:t>erat</a:t>
            </a:r>
            <a:r>
              <a:rPr lang="en-US" noProof="0" dirty="0"/>
              <a:t> </a:t>
            </a:r>
            <a:r>
              <a:rPr lang="en-US" noProof="0" dirty="0" err="1"/>
              <a:t>volutpat</a:t>
            </a:r>
            <a:r>
              <a:rPr lang="en-US" noProof="0" dirty="0"/>
              <a:t>. </a:t>
            </a:r>
          </a:p>
        </p:txBody>
      </p:sp>
      <p:sp>
        <p:nvSpPr>
          <p:cNvPr id="14" name="Rectangle 13"/>
          <p:cNvSpPr/>
          <p:nvPr/>
        </p:nvSpPr>
        <p:spPr bwMode="gray">
          <a:xfrm>
            <a:off x="8220075" y="1687496"/>
            <a:ext cx="3971925" cy="952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endParaRPr lang="en-US" sz="1600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384694" y="1081826"/>
            <a:ext cx="11338560" cy="40233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2000" i="1" baseline="0">
                <a:solidFill>
                  <a:srgbClr val="065280"/>
                </a:solidFill>
              </a:defRPr>
            </a:lvl1pPr>
          </a:lstStyle>
          <a:p>
            <a:pPr lvl="0"/>
            <a:r>
              <a:rPr lang="en-US" dirty="0"/>
              <a:t>Subheads are 20pt Arial Italic sentence case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2800" b="1">
                <a:solidFill>
                  <a:srgbClr val="027223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sp>
        <p:nvSpPr>
          <p:cNvPr id="18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4" y="6387858"/>
            <a:ext cx="7996456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20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1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76" b="30588"/>
          <a:stretch/>
        </p:blipFill>
        <p:spPr>
          <a:xfrm>
            <a:off x="8631962" y="6378397"/>
            <a:ext cx="2732973" cy="261085"/>
          </a:xfrm>
          <a:prstGeom prst="rect">
            <a:avLst/>
          </a:prstGeom>
        </p:spPr>
      </p:pic>
      <p:sp>
        <p:nvSpPr>
          <p:cNvPr id="12" name="Content Placeholder 3"/>
          <p:cNvSpPr>
            <a:spLocks noGrp="1"/>
          </p:cNvSpPr>
          <p:nvPr>
            <p:ph sz="quarter" idx="19" hasCustomPrompt="1"/>
          </p:nvPr>
        </p:nvSpPr>
        <p:spPr>
          <a:xfrm>
            <a:off x="384174" y="6197913"/>
            <a:ext cx="7997826" cy="184666"/>
          </a:xfrm>
          <a:prstGeom prst="rect">
            <a:avLst/>
          </a:prstGeom>
        </p:spPr>
        <p:txBody>
          <a:bodyPr wrap="square" tIns="45720" bIns="0" anchor="b" anchorCtr="0">
            <a:spAutoFit/>
          </a:bodyPr>
          <a:lstStyle>
            <a:lvl1pPr marL="0" indent="0">
              <a:buNone/>
              <a:defRPr sz="1000">
                <a:solidFill>
                  <a:srgbClr val="7F7F7F"/>
                </a:solidFill>
              </a:defRPr>
            </a:lvl1pPr>
          </a:lstStyle>
          <a:p>
            <a:pPr lvl="0"/>
            <a:r>
              <a:rPr lang="en-US" dirty="0"/>
              <a:t>Source: XXXXX, </a:t>
            </a:r>
            <a:r>
              <a:rPr lang="en-US" dirty="0" err="1"/>
              <a:t>Mth</a:t>
            </a:r>
            <a:r>
              <a:rPr lang="en-US" dirty="0"/>
              <a:t> Year</a:t>
            </a:r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Callout Op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4" y="1702631"/>
            <a:ext cx="7492481" cy="4469569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132063" y="1876358"/>
            <a:ext cx="3764662" cy="4295842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marL="0" marR="0" indent="0" algn="l" defTabSz="121917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i="0" baseline="0">
                <a:solidFill>
                  <a:schemeClr val="accent2"/>
                </a:solidFill>
                <a:latin typeface="+mj-lt"/>
              </a:defRPr>
            </a:lvl1pPr>
            <a:lvl2pPr marL="230188" indent="-119063">
              <a:lnSpc>
                <a:spcPct val="100000"/>
              </a:lnSpc>
              <a:buFont typeface="Arial"/>
              <a:buChar char="•"/>
              <a:defRPr sz="1200" b="0" i="0" baseline="0">
                <a:solidFill>
                  <a:schemeClr val="accent1"/>
                </a:solidFill>
                <a:latin typeface="+mj-lt"/>
                <a:cs typeface="Arial"/>
              </a:defRPr>
            </a:lvl2pPr>
            <a:lvl3pPr marL="609585" indent="-228594">
              <a:lnSpc>
                <a:spcPct val="100000"/>
              </a:lnSpc>
              <a:buFont typeface="Arial" pitchFamily="34" charset="0"/>
              <a:buChar char="•"/>
              <a:defRPr sz="1200" b="0" i="0">
                <a:solidFill>
                  <a:schemeClr val="bg1"/>
                </a:solidFill>
                <a:latin typeface="+mj-lt"/>
                <a:cs typeface="Arial"/>
              </a:defRPr>
            </a:lvl3pPr>
            <a:lvl4pPr>
              <a:defRPr sz="2133" b="0" i="0">
                <a:latin typeface="Georgia" pitchFamily="18" charset="0"/>
              </a:defRPr>
            </a:lvl4pPr>
          </a:lstStyle>
          <a:p>
            <a:pPr lvl="0"/>
            <a:r>
              <a:rPr lang="en-US" noProof="0" dirty="0"/>
              <a:t>Callouts are 16pt Arial Bold sentence case lorem ipsum dolor sit </a:t>
            </a:r>
            <a:r>
              <a:rPr lang="en-US" noProof="0" dirty="0" err="1"/>
              <a:t>amet</a:t>
            </a:r>
            <a:r>
              <a:rPr lang="en-US" noProof="0" dirty="0"/>
              <a:t>, </a:t>
            </a:r>
            <a:r>
              <a:rPr lang="en-US" noProof="0" dirty="0" err="1"/>
              <a:t>consec</a:t>
            </a:r>
            <a:r>
              <a:rPr lang="en-US" noProof="0" dirty="0"/>
              <a:t> </a:t>
            </a:r>
            <a:r>
              <a:rPr lang="en-US" noProof="0" dirty="0" err="1"/>
              <a:t>tetuer</a:t>
            </a:r>
            <a:r>
              <a:rPr lang="en-US" noProof="0" dirty="0"/>
              <a:t> </a:t>
            </a:r>
            <a:r>
              <a:rPr lang="en-US" noProof="0" dirty="0" err="1"/>
              <a:t>adipiscing</a:t>
            </a:r>
            <a:r>
              <a:rPr lang="en-US" noProof="0" dirty="0"/>
              <a:t> </a:t>
            </a:r>
            <a:r>
              <a:rPr lang="en-US" noProof="0" dirty="0" err="1"/>
              <a:t>elit</a:t>
            </a:r>
            <a:r>
              <a:rPr lang="en-US" noProof="0" dirty="0"/>
              <a:t>, </a:t>
            </a:r>
            <a:r>
              <a:rPr lang="en-US" noProof="0" dirty="0" err="1"/>
              <a:t>sed</a:t>
            </a:r>
            <a:r>
              <a:rPr lang="en-US" noProof="0" dirty="0"/>
              <a:t> </a:t>
            </a:r>
            <a:r>
              <a:rPr lang="en-US" noProof="0" dirty="0" err="1"/>
              <a:t>diam</a:t>
            </a:r>
            <a:r>
              <a:rPr lang="en-US" noProof="0" dirty="0"/>
              <a:t> </a:t>
            </a:r>
            <a:r>
              <a:rPr lang="en-US" noProof="0" dirty="0" err="1"/>
              <a:t>nonummy</a:t>
            </a:r>
            <a:r>
              <a:rPr lang="en-US" noProof="0" dirty="0"/>
              <a:t> </a:t>
            </a:r>
            <a:r>
              <a:rPr lang="en-US" noProof="0" dirty="0" err="1"/>
              <a:t>nibh</a:t>
            </a:r>
            <a:r>
              <a:rPr lang="en-US" noProof="0" dirty="0"/>
              <a:t> </a:t>
            </a:r>
            <a:r>
              <a:rPr lang="en-US" noProof="0" dirty="0" err="1"/>
              <a:t>euismod</a:t>
            </a:r>
            <a:r>
              <a:rPr lang="en-US" noProof="0" dirty="0"/>
              <a:t> </a:t>
            </a:r>
            <a:r>
              <a:rPr lang="en-US" noProof="0" dirty="0" err="1"/>
              <a:t>tincidunt</a:t>
            </a:r>
            <a:r>
              <a:rPr lang="en-US" noProof="0" dirty="0"/>
              <a:t> </a:t>
            </a:r>
            <a:r>
              <a:rPr lang="en-US" noProof="0" dirty="0" err="1"/>
              <a:t>ut</a:t>
            </a:r>
            <a:r>
              <a:rPr lang="en-US" noProof="0" dirty="0"/>
              <a:t> </a:t>
            </a:r>
            <a:r>
              <a:rPr lang="en-US" noProof="0" dirty="0" err="1"/>
              <a:t>laoreet</a:t>
            </a:r>
            <a:r>
              <a:rPr lang="en-US" noProof="0" dirty="0"/>
              <a:t> </a:t>
            </a:r>
            <a:r>
              <a:rPr lang="en-US" noProof="0" dirty="0" err="1"/>
              <a:t>dolore</a:t>
            </a:r>
            <a:r>
              <a:rPr lang="en-US" noProof="0" dirty="0"/>
              <a:t> magna </a:t>
            </a:r>
            <a:r>
              <a:rPr lang="en-US" noProof="0" dirty="0" err="1"/>
              <a:t>aliquam</a:t>
            </a:r>
            <a:r>
              <a:rPr lang="en-US" noProof="0" dirty="0"/>
              <a:t> </a:t>
            </a:r>
            <a:r>
              <a:rPr lang="en-US" noProof="0" dirty="0" err="1"/>
              <a:t>erat</a:t>
            </a:r>
            <a:r>
              <a:rPr lang="en-US" noProof="0" dirty="0"/>
              <a:t> </a:t>
            </a:r>
            <a:r>
              <a:rPr lang="en-US" noProof="0" dirty="0" err="1"/>
              <a:t>volutpat</a:t>
            </a:r>
            <a:r>
              <a:rPr lang="en-US" noProof="0" dirty="0"/>
              <a:t>. Lorem ipsum dolor sit </a:t>
            </a:r>
            <a:r>
              <a:rPr lang="en-US" noProof="0" dirty="0" err="1"/>
              <a:t>amet</a:t>
            </a:r>
            <a:r>
              <a:rPr lang="en-US" noProof="0" dirty="0"/>
              <a:t>, </a:t>
            </a:r>
            <a:r>
              <a:rPr lang="en-US" noProof="0" dirty="0" err="1"/>
              <a:t>consectetuer</a:t>
            </a:r>
            <a:r>
              <a:rPr lang="en-US" noProof="0" dirty="0"/>
              <a:t> </a:t>
            </a:r>
            <a:r>
              <a:rPr lang="en-US" noProof="0" dirty="0" err="1"/>
              <a:t>adipiscing</a:t>
            </a:r>
            <a:r>
              <a:rPr lang="en-US" noProof="0" dirty="0"/>
              <a:t> </a:t>
            </a:r>
            <a:r>
              <a:rPr lang="en-US" noProof="0" dirty="0" err="1"/>
              <a:t>elit</a:t>
            </a:r>
            <a:r>
              <a:rPr lang="en-US" noProof="0" dirty="0"/>
              <a:t>, </a:t>
            </a:r>
            <a:r>
              <a:rPr lang="en-US" noProof="0" dirty="0" err="1"/>
              <a:t>sed</a:t>
            </a:r>
            <a:r>
              <a:rPr lang="en-US" noProof="0" dirty="0"/>
              <a:t> </a:t>
            </a:r>
            <a:r>
              <a:rPr lang="en-US" noProof="0" dirty="0" err="1"/>
              <a:t>diam</a:t>
            </a:r>
            <a:r>
              <a:rPr lang="en-US" noProof="0" dirty="0"/>
              <a:t> </a:t>
            </a:r>
            <a:r>
              <a:rPr lang="en-US" noProof="0" dirty="0" err="1"/>
              <a:t>nonummy</a:t>
            </a:r>
            <a:r>
              <a:rPr lang="en-US" noProof="0" dirty="0"/>
              <a:t> </a:t>
            </a:r>
            <a:r>
              <a:rPr lang="en-US" noProof="0" dirty="0" err="1"/>
              <a:t>nibh</a:t>
            </a:r>
            <a:r>
              <a:rPr lang="en-US" noProof="0" dirty="0"/>
              <a:t> </a:t>
            </a:r>
            <a:r>
              <a:rPr lang="en-US" noProof="0" dirty="0" err="1"/>
              <a:t>euismod</a:t>
            </a:r>
            <a:r>
              <a:rPr lang="en-US" noProof="0" dirty="0"/>
              <a:t> </a:t>
            </a:r>
            <a:r>
              <a:rPr lang="en-US" noProof="0" dirty="0" err="1"/>
              <a:t>ut</a:t>
            </a:r>
            <a:r>
              <a:rPr lang="en-US" noProof="0" dirty="0"/>
              <a:t> </a:t>
            </a:r>
            <a:r>
              <a:rPr lang="en-US" noProof="0" dirty="0" err="1"/>
              <a:t>dolore</a:t>
            </a:r>
            <a:r>
              <a:rPr lang="en-US" noProof="0" dirty="0"/>
              <a:t> magna </a:t>
            </a:r>
            <a:r>
              <a:rPr lang="en-US" noProof="0" dirty="0" err="1"/>
              <a:t>aliquam</a:t>
            </a:r>
            <a:r>
              <a:rPr lang="en-US" noProof="0" dirty="0"/>
              <a:t> </a:t>
            </a:r>
            <a:r>
              <a:rPr lang="en-US" noProof="0" dirty="0" err="1"/>
              <a:t>erat</a:t>
            </a:r>
            <a:r>
              <a:rPr lang="en-US" noProof="0" dirty="0"/>
              <a:t> </a:t>
            </a:r>
            <a:r>
              <a:rPr lang="en-US" noProof="0" dirty="0" err="1"/>
              <a:t>volutpat</a:t>
            </a:r>
            <a:r>
              <a:rPr lang="en-US" noProof="0" dirty="0"/>
              <a:t>. 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8220075" y="1687496"/>
            <a:ext cx="3971925" cy="95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endParaRPr lang="en-US" sz="1600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384694" y="1081826"/>
            <a:ext cx="11338560" cy="40233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2000" i="1" baseline="0">
                <a:solidFill>
                  <a:srgbClr val="065280"/>
                </a:solidFill>
              </a:defRPr>
            </a:lvl1pPr>
          </a:lstStyle>
          <a:p>
            <a:pPr lvl="0"/>
            <a:r>
              <a:rPr lang="en-US" dirty="0"/>
              <a:t>Subheads are 20pt Arial Italic sentence case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2800" b="1">
                <a:solidFill>
                  <a:srgbClr val="027223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sp>
        <p:nvSpPr>
          <p:cNvPr id="18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4" y="6387858"/>
            <a:ext cx="7996456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20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1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76" b="30588"/>
          <a:stretch/>
        </p:blipFill>
        <p:spPr>
          <a:xfrm>
            <a:off x="8631962" y="6378397"/>
            <a:ext cx="2732973" cy="261085"/>
          </a:xfrm>
          <a:prstGeom prst="rect">
            <a:avLst/>
          </a:prstGeom>
        </p:spPr>
      </p:pic>
      <p:sp>
        <p:nvSpPr>
          <p:cNvPr id="15" name="Content Placeholder 3"/>
          <p:cNvSpPr>
            <a:spLocks noGrp="1"/>
          </p:cNvSpPr>
          <p:nvPr>
            <p:ph sz="quarter" idx="19" hasCustomPrompt="1"/>
          </p:nvPr>
        </p:nvSpPr>
        <p:spPr>
          <a:xfrm>
            <a:off x="384174" y="6197913"/>
            <a:ext cx="7997826" cy="184666"/>
          </a:xfrm>
          <a:prstGeom prst="rect">
            <a:avLst/>
          </a:prstGeom>
        </p:spPr>
        <p:txBody>
          <a:bodyPr wrap="square" tIns="45720" bIns="0" anchor="b" anchorCtr="0">
            <a:spAutoFit/>
          </a:bodyPr>
          <a:lstStyle>
            <a:lvl1pPr marL="0" indent="0">
              <a:buNone/>
              <a:defRPr sz="1000">
                <a:solidFill>
                  <a:srgbClr val="7F7F7F"/>
                </a:solidFill>
              </a:defRPr>
            </a:lvl1pPr>
          </a:lstStyle>
          <a:p>
            <a:pPr lvl="0"/>
            <a:r>
              <a:rPr lang="en-US" dirty="0"/>
              <a:t>Source: XXXXX, </a:t>
            </a:r>
            <a:r>
              <a:rPr lang="en-US" dirty="0" err="1"/>
              <a:t>Mth</a:t>
            </a:r>
            <a:r>
              <a:rPr lang="en-US" dirty="0"/>
              <a:t> Year</a:t>
            </a:r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3" y="1702631"/>
            <a:ext cx="5532120" cy="4465694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7" hasCustomPrompt="1"/>
          </p:nvPr>
        </p:nvSpPr>
        <p:spPr>
          <a:xfrm>
            <a:off x="6191134" y="1702631"/>
            <a:ext cx="5532120" cy="4465694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tabLst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384694" y="1081826"/>
            <a:ext cx="11338560" cy="40233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2000" i="1" baseline="0">
                <a:solidFill>
                  <a:srgbClr val="065280"/>
                </a:solidFill>
              </a:defRPr>
            </a:lvl1pPr>
          </a:lstStyle>
          <a:p>
            <a:pPr lvl="0"/>
            <a:r>
              <a:rPr lang="en-US" dirty="0"/>
              <a:t>Subheads are 20pt Arial Italic sentence case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2800" b="1">
                <a:solidFill>
                  <a:srgbClr val="027223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sp>
        <p:nvSpPr>
          <p:cNvPr id="15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4" y="6387858"/>
            <a:ext cx="7996456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7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8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76" b="30588"/>
          <a:stretch/>
        </p:blipFill>
        <p:spPr>
          <a:xfrm>
            <a:off x="8631962" y="6378397"/>
            <a:ext cx="2732973" cy="261085"/>
          </a:xfrm>
          <a:prstGeom prst="rect">
            <a:avLst/>
          </a:prstGeom>
        </p:spPr>
      </p:pic>
      <p:sp>
        <p:nvSpPr>
          <p:cNvPr id="12" name="Content Placeholder 3"/>
          <p:cNvSpPr>
            <a:spLocks noGrp="1"/>
          </p:cNvSpPr>
          <p:nvPr>
            <p:ph sz="quarter" idx="19" hasCustomPrompt="1"/>
          </p:nvPr>
        </p:nvSpPr>
        <p:spPr>
          <a:xfrm>
            <a:off x="384174" y="6197913"/>
            <a:ext cx="7997826" cy="184666"/>
          </a:xfrm>
          <a:prstGeom prst="rect">
            <a:avLst/>
          </a:prstGeom>
        </p:spPr>
        <p:txBody>
          <a:bodyPr wrap="square" tIns="45720" bIns="0" anchor="b" anchorCtr="0">
            <a:spAutoFit/>
          </a:bodyPr>
          <a:lstStyle>
            <a:lvl1pPr marL="0" indent="0">
              <a:buNone/>
              <a:defRPr sz="1000">
                <a:solidFill>
                  <a:srgbClr val="7F7F7F"/>
                </a:solidFill>
              </a:defRPr>
            </a:lvl1pPr>
          </a:lstStyle>
          <a:p>
            <a:pPr lvl="0"/>
            <a:r>
              <a:rPr lang="en-US" dirty="0"/>
              <a:t>Source: XXXXX, </a:t>
            </a:r>
            <a:r>
              <a:rPr lang="en-US" dirty="0" err="1"/>
              <a:t>Mth</a:t>
            </a:r>
            <a:r>
              <a:rPr lang="en-US" dirty="0"/>
              <a:t> Year</a:t>
            </a:r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4692" y="1702631"/>
            <a:ext cx="3616187" cy="4465694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7" hasCustomPrompt="1"/>
          </p:nvPr>
        </p:nvSpPr>
        <p:spPr>
          <a:xfrm>
            <a:off x="4245879" y="1702631"/>
            <a:ext cx="3616187" cy="4465694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8" hasCustomPrompt="1"/>
          </p:nvPr>
        </p:nvSpPr>
        <p:spPr>
          <a:xfrm>
            <a:off x="8107067" y="1702631"/>
            <a:ext cx="3616187" cy="4465694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Bef>
                <a:spcPts val="1000"/>
              </a:spcBef>
              <a:defRPr sz="1600">
                <a:solidFill>
                  <a:schemeClr val="tx1"/>
                </a:solidFill>
              </a:defRPr>
            </a:lvl1pPr>
            <a:lvl2pPr marL="3429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</a:defRPr>
            </a:lvl2pPr>
            <a:lvl3pPr marL="57150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›"/>
              <a:defRPr sz="1600">
                <a:solidFill>
                  <a:schemeClr val="tx1"/>
                </a:solidFill>
              </a:defRPr>
            </a:lvl3pPr>
            <a:lvl4pPr marL="742950" indent="-1714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</a:defRPr>
            </a:lvl4pPr>
            <a:lvl5pPr marL="914400" indent="-171450">
              <a:lnSpc>
                <a:spcPct val="100000"/>
              </a:lnSpc>
              <a:spcBef>
                <a:spcPts val="800"/>
              </a:spcBef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Arial 16pt bullet level 1</a:t>
            </a:r>
          </a:p>
          <a:p>
            <a:pPr lvl="1"/>
            <a:r>
              <a:rPr lang="en-US" dirty="0"/>
              <a:t>Arial 16pt bullet level 2</a:t>
            </a:r>
          </a:p>
          <a:p>
            <a:pPr lvl="2"/>
            <a:r>
              <a:rPr lang="en-US" dirty="0"/>
              <a:t>Arial 16pt bullet level 3</a:t>
            </a:r>
          </a:p>
          <a:p>
            <a:pPr lvl="3"/>
            <a:r>
              <a:rPr lang="en-US" dirty="0"/>
              <a:t>Arial 16pt bullet level 4</a:t>
            </a:r>
          </a:p>
          <a:p>
            <a:pPr lvl="4"/>
            <a:r>
              <a:rPr lang="en-US" dirty="0"/>
              <a:t>Arial 16pt bullet level 5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384694" y="1081826"/>
            <a:ext cx="11338560" cy="40233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2000" i="1" baseline="0">
                <a:solidFill>
                  <a:srgbClr val="065280"/>
                </a:solidFill>
              </a:defRPr>
            </a:lvl1pPr>
          </a:lstStyle>
          <a:p>
            <a:pPr lvl="0"/>
            <a:r>
              <a:rPr lang="en-US" dirty="0"/>
              <a:t>Subheads are 20pt Arial Italic sentence case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2800" b="1">
                <a:solidFill>
                  <a:srgbClr val="027223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sp>
        <p:nvSpPr>
          <p:cNvPr id="16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4" y="6387858"/>
            <a:ext cx="7996456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8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76" b="30588"/>
          <a:stretch/>
        </p:blipFill>
        <p:spPr>
          <a:xfrm>
            <a:off x="8631962" y="6378397"/>
            <a:ext cx="2732973" cy="261085"/>
          </a:xfrm>
          <a:prstGeom prst="rect">
            <a:avLst/>
          </a:prstGeom>
        </p:spPr>
      </p:pic>
      <p:sp>
        <p:nvSpPr>
          <p:cNvPr id="13" name="Content Placeholder 3"/>
          <p:cNvSpPr>
            <a:spLocks noGrp="1"/>
          </p:cNvSpPr>
          <p:nvPr>
            <p:ph sz="quarter" idx="19" hasCustomPrompt="1"/>
          </p:nvPr>
        </p:nvSpPr>
        <p:spPr>
          <a:xfrm>
            <a:off x="384174" y="6197913"/>
            <a:ext cx="7997826" cy="184666"/>
          </a:xfrm>
          <a:prstGeom prst="rect">
            <a:avLst/>
          </a:prstGeom>
        </p:spPr>
        <p:txBody>
          <a:bodyPr wrap="square" tIns="45720" bIns="0" anchor="b" anchorCtr="0">
            <a:spAutoFit/>
          </a:bodyPr>
          <a:lstStyle>
            <a:lvl1pPr marL="0" indent="0">
              <a:buNone/>
              <a:defRPr sz="1000">
                <a:solidFill>
                  <a:srgbClr val="7F7F7F"/>
                </a:solidFill>
              </a:defRPr>
            </a:lvl1pPr>
          </a:lstStyle>
          <a:p>
            <a:pPr lvl="0"/>
            <a:r>
              <a:rPr lang="en-US" dirty="0"/>
              <a:t>Source: XXXXX, </a:t>
            </a:r>
            <a:r>
              <a:rPr lang="en-US" dirty="0" err="1"/>
              <a:t>Mth</a:t>
            </a:r>
            <a:r>
              <a:rPr lang="en-US" dirty="0"/>
              <a:t> Year</a:t>
            </a:r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384694" y="294468"/>
            <a:ext cx="11338560" cy="76826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2800" b="1">
                <a:solidFill>
                  <a:srgbClr val="027223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4694" y="6387858"/>
            <a:ext cx="7996456" cy="338087"/>
          </a:xfrm>
        </p:spPr>
        <p:txBody>
          <a:bodyPr/>
          <a:lstStyle/>
          <a:p>
            <a:r>
              <a:rPr lang="en-US" dirty="0"/>
              <a:t>2018 and Beyond: Outlook and Turning Points.  Report by the IQVIA Institute</a:t>
            </a:r>
          </a:p>
        </p:txBody>
      </p:sp>
      <p:sp>
        <p:nvSpPr>
          <p:cNvPr id="13" name="Rectangle 58"/>
          <p:cNvSpPr>
            <a:spLocks noChangeArrowheads="1"/>
          </p:cNvSpPr>
          <p:nvPr/>
        </p:nvSpPr>
        <p:spPr bwMode="gray">
          <a:xfrm>
            <a:off x="11615748" y="6420040"/>
            <a:ext cx="576252" cy="177800"/>
          </a:xfrm>
          <a:prstGeom prst="rect">
            <a:avLst/>
          </a:prstGeom>
          <a:solidFill>
            <a:srgbClr val="02722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027223"/>
              </a:solidFill>
              <a:latin typeface="Arial" charset="0"/>
            </a:endParaRP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 bwMode="white">
          <a:xfrm>
            <a:off x="11615748" y="6420040"/>
            <a:ext cx="401164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5C7A9E-C6A9-4A9D-A8BC-E29E91AD59EE}" type="slidenum">
              <a:rPr lang="en-US" sz="900" smtClean="0">
                <a:solidFill>
                  <a:schemeClr val="bg1"/>
                </a:solidFill>
              </a:rPr>
              <a:t>‹Nr.›</a:t>
            </a:fld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76" b="30588"/>
          <a:stretch/>
        </p:blipFill>
        <p:spPr>
          <a:xfrm>
            <a:off x="8631962" y="6378397"/>
            <a:ext cx="2732973" cy="261085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84693" y="6387858"/>
            <a:ext cx="11377247" cy="338087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 anchorCtr="0"/>
          <a:lstStyle>
            <a:lvl1pPr algn="l">
              <a:defRPr sz="8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2018 and Beyond: Outlook and Turning Points.  Report by the IQVIA Institute</a:t>
            </a:r>
          </a:p>
        </p:txBody>
      </p:sp>
      <p:grpSp>
        <p:nvGrpSpPr>
          <p:cNvPr id="2" name="Group 1"/>
          <p:cNvGrpSpPr/>
          <p:nvPr userDrawn="1"/>
        </p:nvGrpSpPr>
        <p:grpSpPr>
          <a:xfrm>
            <a:off x="12420545" y="0"/>
            <a:ext cx="284385" cy="5779689"/>
            <a:chOff x="12420545" y="0"/>
            <a:chExt cx="284385" cy="5779689"/>
          </a:xfrm>
        </p:grpSpPr>
        <p:sp>
          <p:nvSpPr>
            <p:cNvPr id="4" name="Rectangle 3"/>
            <p:cNvSpPr/>
            <p:nvPr userDrawn="1"/>
          </p:nvSpPr>
          <p:spPr bwMode="gray">
            <a:xfrm>
              <a:off x="12420545" y="0"/>
              <a:ext cx="284385" cy="28438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 userDrawn="1"/>
          </p:nvSpPr>
          <p:spPr bwMode="gray">
            <a:xfrm>
              <a:off x="12420545" y="333902"/>
              <a:ext cx="284385" cy="284385"/>
            </a:xfrm>
            <a:prstGeom prst="rect">
              <a:avLst/>
            </a:prstGeom>
            <a:solidFill>
              <a:srgbClr val="3F57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 userDrawn="1"/>
          </p:nvSpPr>
          <p:spPr bwMode="gray">
            <a:xfrm>
              <a:off x="12420545" y="937408"/>
              <a:ext cx="284385" cy="284385"/>
            </a:xfrm>
            <a:prstGeom prst="rect">
              <a:avLst/>
            </a:prstGeom>
            <a:solidFill>
              <a:srgbClr val="FF53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 userDrawn="1"/>
          </p:nvSpPr>
          <p:spPr bwMode="gray">
            <a:xfrm>
              <a:off x="12420545" y="1271310"/>
              <a:ext cx="284385" cy="284385"/>
            </a:xfrm>
            <a:prstGeom prst="rect">
              <a:avLst/>
            </a:prstGeom>
            <a:solidFill>
              <a:srgbClr val="FE8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 userDrawn="1"/>
          </p:nvSpPr>
          <p:spPr bwMode="gray">
            <a:xfrm>
              <a:off x="12420545" y="1603218"/>
              <a:ext cx="284385" cy="284385"/>
            </a:xfrm>
            <a:prstGeom prst="rect">
              <a:avLst/>
            </a:prstGeom>
            <a:solidFill>
              <a:srgbClr val="FFA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 bwMode="gray">
            <a:xfrm>
              <a:off x="12420545" y="1937120"/>
              <a:ext cx="284385" cy="284385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 userDrawn="1"/>
          </p:nvSpPr>
          <p:spPr bwMode="gray">
            <a:xfrm>
              <a:off x="12420545" y="2540626"/>
              <a:ext cx="284385" cy="284385"/>
            </a:xfrm>
            <a:prstGeom prst="rect">
              <a:avLst/>
            </a:prstGeom>
            <a:solidFill>
              <a:srgbClr val="2B3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 bwMode="gray">
            <a:xfrm>
              <a:off x="12420545" y="2874528"/>
              <a:ext cx="284385" cy="28438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 userDrawn="1"/>
          </p:nvSpPr>
          <p:spPr bwMode="gray">
            <a:xfrm>
              <a:off x="12420545" y="3206436"/>
              <a:ext cx="284385" cy="28438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 userDrawn="1"/>
          </p:nvSpPr>
          <p:spPr bwMode="gray">
            <a:xfrm>
              <a:off x="12420545" y="3853100"/>
              <a:ext cx="284385" cy="28438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 bwMode="gray">
            <a:xfrm>
              <a:off x="12420545" y="4187002"/>
              <a:ext cx="284385" cy="28438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 userDrawn="1"/>
          </p:nvSpPr>
          <p:spPr bwMode="gray">
            <a:xfrm>
              <a:off x="12420545" y="4518910"/>
              <a:ext cx="284385" cy="284385"/>
            </a:xfrm>
            <a:prstGeom prst="rect">
              <a:avLst/>
            </a:prstGeom>
            <a:solidFill>
              <a:srgbClr val="93C9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 userDrawn="1"/>
          </p:nvSpPr>
          <p:spPr bwMode="gray">
            <a:xfrm>
              <a:off x="12420545" y="5163396"/>
              <a:ext cx="284385" cy="2843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 userDrawn="1"/>
          </p:nvSpPr>
          <p:spPr bwMode="gray">
            <a:xfrm>
              <a:off x="12420545" y="5495304"/>
              <a:ext cx="284385" cy="2843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85569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17" r:id="rId2"/>
    <p:sldLayoutId id="2147483818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  <p:sldLayoutId id="2147483821" r:id="rId17"/>
    <p:sldLayoutId id="2147483822" r:id="rId18"/>
    <p:sldLayoutId id="2147483824" r:id="rId19"/>
    <p:sldLayoutId id="2147483825" r:id="rId20"/>
    <p:sldLayoutId id="2147483826" r:id="rId21"/>
    <p:sldLayoutId id="2147483827" r:id="rId22"/>
    <p:sldLayoutId id="2147483828" r:id="rId23"/>
    <p:sldLayoutId id="2147483829" r:id="rId24"/>
    <p:sldLayoutId id="2147483830" r:id="rId25"/>
    <p:sldLayoutId id="2147483831" r:id="rId26"/>
    <p:sldLayoutId id="2147483832" r:id="rId27"/>
    <p:sldLayoutId id="2147483833" r:id="rId28"/>
    <p:sldLayoutId id="2147483834" r:id="rId29"/>
    <p:sldLayoutId id="2147483835" r:id="rId30"/>
    <p:sldLayoutId id="2147483836" r:id="rId31"/>
    <p:sldLayoutId id="2147483837" r:id="rId32"/>
    <p:sldLayoutId id="2147483838" r:id="rId3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912" userDrawn="1">
          <p15:clr>
            <a:srgbClr val="F26B43"/>
          </p15:clr>
        </p15:guide>
        <p15:guide id="2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1066805"/>
              </p:ext>
            </p:extLst>
          </p:nvPr>
        </p:nvGraphicFramePr>
        <p:xfrm>
          <a:off x="384175" y="1285875"/>
          <a:ext cx="11339513" cy="4702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ontent Placeholder 2"/>
          <p:cNvSpPr>
            <a:spLocks noGrp="1"/>
          </p:cNvSpPr>
          <p:nvPr>
            <p:ph sz="quarter" idx="19"/>
          </p:nvPr>
        </p:nvSpPr>
        <p:spPr>
          <a:xfrm>
            <a:off x="360368" y="6255544"/>
            <a:ext cx="7997826" cy="374461"/>
          </a:xfrm>
        </p:spPr>
        <p:txBody>
          <a:bodyPr wrap="square" tIns="45720" bIns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dirty="0">
                <a:solidFill>
                  <a:schemeClr val="tx1"/>
                </a:solidFill>
              </a:rPr>
              <a:t>Quelle: IQVIA Market Prognosis, Sep 2018; IQVIA Institute, Dec 2018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dirty="0">
                <a:solidFill>
                  <a:schemeClr val="tx1"/>
                </a:solidFill>
              </a:rPr>
              <a:t>Report: The Global Use of Medicine in 2019 and Outlook to 2023. IQVIA Institute for Human Data Science, Jan 2019</a:t>
            </a:r>
          </a:p>
        </p:txBody>
      </p:sp>
      <p:sp>
        <p:nvSpPr>
          <p:cNvPr id="12" name="Rectangle: Rounded Corners 11"/>
          <p:cNvSpPr/>
          <p:nvPr/>
        </p:nvSpPr>
        <p:spPr>
          <a:xfrm>
            <a:off x="7711441" y="1161826"/>
            <a:ext cx="3246846" cy="4399878"/>
          </a:xfrm>
          <a:prstGeom prst="roundRect">
            <a:avLst>
              <a:gd name="adj" fmla="val 6065"/>
            </a:avLst>
          </a:prstGeom>
          <a:noFill/>
          <a:ln w="28575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bIns="91440" rtlCol="0" anchor="t"/>
          <a:lstStyle/>
          <a:p>
            <a:pPr lvl="0"/>
            <a:endParaRPr lang="en-US" sz="2400" b="1" dirty="0">
              <a:solidFill>
                <a:schemeClr val="accent4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690214" y="5556748"/>
            <a:ext cx="1287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accent1"/>
                </a:solidFill>
                <a:latin typeface="Calibri" panose="020F0502020204030204" pitchFamily="34" charset="0"/>
              </a:rPr>
              <a:t>Forecast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9ED51F5-7001-41E4-89A7-85BD654FF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694" y="294468"/>
            <a:ext cx="11338560" cy="768263"/>
          </a:xfrm>
        </p:spPr>
        <p:txBody>
          <a:bodyPr/>
          <a:lstStyle/>
          <a:p>
            <a:r>
              <a:rPr lang="de-DE" dirty="0"/>
              <a:t>Abbildung 1: Arzneimittelausgaben und Wachstum zwischen 2009 und 2023 </a:t>
            </a:r>
          </a:p>
        </p:txBody>
      </p:sp>
    </p:spTree>
    <p:extLst>
      <p:ext uri="{BB962C8B-B14F-4D97-AF65-F5344CB8AC3E}">
        <p14:creationId xmlns:p14="http://schemas.microsoft.com/office/powerpoint/2010/main" val="3261100848"/>
      </p:ext>
    </p:extLst>
  </p:cSld>
  <p:clrMapOvr>
    <a:masterClrMapping/>
  </p:clrMapOvr>
</p:sld>
</file>

<file path=ppt/theme/theme1.xml><?xml version="1.0" encoding="utf-8"?>
<a:theme xmlns:a="http://schemas.openxmlformats.org/drawingml/2006/main" name="IQVIATemplate_WS_25Oct2017">
  <a:themeElements>
    <a:clrScheme name="IQVIA">
      <a:dk1>
        <a:srgbClr val="2B3A42"/>
      </a:dk1>
      <a:lt1>
        <a:sysClr val="window" lastClr="FFFFFF"/>
      </a:lt1>
      <a:dk2>
        <a:srgbClr val="3F5765"/>
      </a:dk2>
      <a:lt2>
        <a:srgbClr val="FFD100"/>
      </a:lt2>
      <a:accent1>
        <a:srgbClr val="00A3E0"/>
      </a:accent1>
      <a:accent2>
        <a:srgbClr val="005587"/>
      </a:accent2>
      <a:accent3>
        <a:srgbClr val="FE8A12"/>
      </a:accent3>
      <a:accent4>
        <a:srgbClr val="43B02A"/>
      </a:accent4>
      <a:accent5>
        <a:srgbClr val="027223"/>
      </a:accent5>
      <a:accent6>
        <a:srgbClr val="00C7B1"/>
      </a:accent6>
      <a:hlink>
        <a:srgbClr val="00A3E0"/>
      </a:hlink>
      <a:folHlink>
        <a:srgbClr val="00558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t" anchorCtr="0"/>
      <a:lstStyle>
        <a:defPPr algn="l"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6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nstitute PPT Template.potx [Read-Only]" id="{5AD5C317-F869-4580-9055-B522A8CCB76D}" vid="{E7A976C4-DBC4-48C1-A989-0AB8809E2948}"/>
    </a:ext>
  </a:extLst>
</a:theme>
</file>

<file path=ppt/theme/theme2.xml><?xml version="1.0" encoding="utf-8"?>
<a:theme xmlns:a="http://schemas.openxmlformats.org/drawingml/2006/main" name="Office Theme">
  <a:themeElements>
    <a:clrScheme name="IQVIA">
      <a:dk1>
        <a:srgbClr val="2B3A42"/>
      </a:dk1>
      <a:lt1>
        <a:sysClr val="window" lastClr="FFFFFF"/>
      </a:lt1>
      <a:dk2>
        <a:srgbClr val="005587"/>
      </a:dk2>
      <a:lt2>
        <a:srgbClr val="00A3E0"/>
      </a:lt2>
      <a:accent1>
        <a:srgbClr val="FE8A12"/>
      </a:accent1>
      <a:accent2>
        <a:srgbClr val="43B02A"/>
      </a:accent2>
      <a:accent3>
        <a:srgbClr val="027223"/>
      </a:accent3>
      <a:accent4>
        <a:srgbClr val="00C7B1"/>
      </a:accent4>
      <a:accent5>
        <a:srgbClr val="FFD100"/>
      </a:accent5>
      <a:accent6>
        <a:srgbClr val="3F5765"/>
      </a:accent6>
      <a:hlink>
        <a:srgbClr val="2B3A42"/>
      </a:hlink>
      <a:folHlink>
        <a:srgbClr val="00558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IQVIA">
      <a:dk1>
        <a:srgbClr val="2B3A42"/>
      </a:dk1>
      <a:lt1>
        <a:sysClr val="window" lastClr="FFFFFF"/>
      </a:lt1>
      <a:dk2>
        <a:srgbClr val="005587"/>
      </a:dk2>
      <a:lt2>
        <a:srgbClr val="00A3E0"/>
      </a:lt2>
      <a:accent1>
        <a:srgbClr val="FE8A12"/>
      </a:accent1>
      <a:accent2>
        <a:srgbClr val="43B02A"/>
      </a:accent2>
      <a:accent3>
        <a:srgbClr val="027223"/>
      </a:accent3>
      <a:accent4>
        <a:srgbClr val="00C7B1"/>
      </a:accent4>
      <a:accent5>
        <a:srgbClr val="FFD100"/>
      </a:accent5>
      <a:accent6>
        <a:srgbClr val="3F5765"/>
      </a:accent6>
      <a:hlink>
        <a:srgbClr val="2B3A42"/>
      </a:hlink>
      <a:folHlink>
        <a:srgbClr val="00558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Institute IQVIA PPT Template</Template>
  <TotalTime>0</TotalTime>
  <Words>66</Words>
  <Application>Microsoft Office PowerPoint</Application>
  <PresentationFormat>Breitbild</PresentationFormat>
  <Paragraphs>12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ＭＳ Ｐゴシック</vt:lpstr>
      <vt:lpstr>Arial</vt:lpstr>
      <vt:lpstr>Arial Narrow</vt:lpstr>
      <vt:lpstr>Calibri</vt:lpstr>
      <vt:lpstr>Georgia</vt:lpstr>
      <vt:lpstr>Wingdings</vt:lpstr>
      <vt:lpstr>IQVIATemplate_WS_25Oct2017</vt:lpstr>
      <vt:lpstr>Abbildung 1: Arzneimittelausgaben und Wachstum zwischen 2009 und 2023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Terri Wallace</dc:creator>
  <cp:lastModifiedBy>Maag, Gisela</cp:lastModifiedBy>
  <cp:revision>649</cp:revision>
  <cp:lastPrinted>2017-10-20T15:11:52Z</cp:lastPrinted>
  <dcterms:created xsi:type="dcterms:W3CDTF">2018-02-07T18:55:48Z</dcterms:created>
  <dcterms:modified xsi:type="dcterms:W3CDTF">2019-02-07T10:46:31Z</dcterms:modified>
</cp:coreProperties>
</file>